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notesMasterIdLst>
    <p:notesMasterId r:id="rId13"/>
  </p:notesMasterIdLst>
  <p:sldIdLst>
    <p:sldId id="256" r:id="rId2"/>
    <p:sldId id="278" r:id="rId3"/>
    <p:sldId id="283" r:id="rId4"/>
    <p:sldId id="273" r:id="rId5"/>
    <p:sldId id="287" r:id="rId6"/>
    <p:sldId id="260" r:id="rId7"/>
    <p:sldId id="261" r:id="rId8"/>
    <p:sldId id="268" r:id="rId9"/>
    <p:sldId id="284" r:id="rId10"/>
    <p:sldId id="280" r:id="rId11"/>
    <p:sldId id="25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8" autoAdjust="0"/>
    <p:restoredTop sz="62688" autoAdjust="0"/>
  </p:normalViewPr>
  <p:slideViewPr>
    <p:cSldViewPr snapToGrid="0">
      <p:cViewPr varScale="1">
        <p:scale>
          <a:sx n="70" d="100"/>
          <a:sy n="70" d="100"/>
        </p:scale>
        <p:origin x="16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78B13-3B07-4408-BE1C-F682143A0A1B}" type="doc">
      <dgm:prSet loTypeId="urn:microsoft.com/office/officeart/2005/8/layout/list1" loCatId="list" qsTypeId="urn:microsoft.com/office/officeart/2005/8/quickstyle/simple1" qsCatId="simple" csTypeId="urn:microsoft.com/office/officeart/2005/8/colors/accent3_4" csCatId="accent3"/>
      <dgm:spPr/>
      <dgm:t>
        <a:bodyPr/>
        <a:lstStyle/>
        <a:p>
          <a:endParaRPr lang="en-US"/>
        </a:p>
      </dgm:t>
    </dgm:pt>
    <dgm:pt modelId="{E5716F94-D590-4932-9D78-37FE9E04F5B2}">
      <dgm:prSet/>
      <dgm:spPr/>
      <dgm:t>
        <a:bodyPr/>
        <a:lstStyle/>
        <a:p>
          <a:r>
            <a:rPr lang="en-US" dirty="0"/>
            <a:t>Presentation of the project by staff</a:t>
          </a:r>
        </a:p>
      </dgm:t>
    </dgm:pt>
    <dgm:pt modelId="{4B7BEA4C-93C9-4D9B-8E7B-5AA0664C303F}" type="parTrans" cxnId="{69EDDD83-CAF9-4A75-84BA-11B04E0E6791}">
      <dgm:prSet/>
      <dgm:spPr/>
      <dgm:t>
        <a:bodyPr/>
        <a:lstStyle/>
        <a:p>
          <a:endParaRPr lang="en-US"/>
        </a:p>
      </dgm:t>
    </dgm:pt>
    <dgm:pt modelId="{5E2CA5BB-B766-4F79-8D48-988AB69B5CCD}" type="sibTrans" cxnId="{69EDDD83-CAF9-4A75-84BA-11B04E0E6791}">
      <dgm:prSet/>
      <dgm:spPr/>
      <dgm:t>
        <a:bodyPr/>
        <a:lstStyle/>
        <a:p>
          <a:endParaRPr lang="en-US"/>
        </a:p>
      </dgm:t>
    </dgm:pt>
    <dgm:pt modelId="{3BC38EBF-E9E9-47F5-AE01-3E77B5FC4F9C}">
      <dgm:prSet/>
      <dgm:spPr/>
      <dgm:t>
        <a:bodyPr/>
        <a:lstStyle/>
        <a:p>
          <a:r>
            <a:rPr lang="en-US" dirty="0"/>
            <a:t>Public comments in opposition and support</a:t>
          </a:r>
        </a:p>
      </dgm:t>
    </dgm:pt>
    <dgm:pt modelId="{7239C4F8-FF0C-4E0F-A63B-262062B7D27E}" type="parTrans" cxnId="{C4AFC27D-C524-45A0-AB87-356C52D25555}">
      <dgm:prSet/>
      <dgm:spPr/>
      <dgm:t>
        <a:bodyPr/>
        <a:lstStyle/>
        <a:p>
          <a:endParaRPr lang="en-US"/>
        </a:p>
      </dgm:t>
    </dgm:pt>
    <dgm:pt modelId="{4F9BAE83-370A-40CB-ABAB-97323219E84C}" type="sibTrans" cxnId="{C4AFC27D-C524-45A0-AB87-356C52D25555}">
      <dgm:prSet/>
      <dgm:spPr/>
      <dgm:t>
        <a:bodyPr/>
        <a:lstStyle/>
        <a:p>
          <a:endParaRPr lang="en-US"/>
        </a:p>
      </dgm:t>
    </dgm:pt>
    <dgm:pt modelId="{618CAAA2-F086-4FC8-9E27-AFB783AF8B40}">
      <dgm:prSet/>
      <dgm:spPr/>
      <dgm:t>
        <a:bodyPr/>
        <a:lstStyle/>
        <a:p>
          <a:r>
            <a:rPr lang="en-US"/>
            <a:t>Commission discussion</a:t>
          </a:r>
        </a:p>
      </dgm:t>
    </dgm:pt>
    <dgm:pt modelId="{C887153E-06F7-4E89-98C3-EC23D1C63D7A}" type="parTrans" cxnId="{F355A494-5A13-48C3-8129-9E125F00C8BE}">
      <dgm:prSet/>
      <dgm:spPr/>
      <dgm:t>
        <a:bodyPr/>
        <a:lstStyle/>
        <a:p>
          <a:endParaRPr lang="en-US"/>
        </a:p>
      </dgm:t>
    </dgm:pt>
    <dgm:pt modelId="{0F6168F0-7B87-4C2A-87C9-68653369E226}" type="sibTrans" cxnId="{F355A494-5A13-48C3-8129-9E125F00C8BE}">
      <dgm:prSet/>
      <dgm:spPr/>
      <dgm:t>
        <a:bodyPr/>
        <a:lstStyle/>
        <a:p>
          <a:endParaRPr lang="en-US"/>
        </a:p>
      </dgm:t>
    </dgm:pt>
    <dgm:pt modelId="{A6C7F80B-1C76-43DF-A72B-CDAC1BFD096F}">
      <dgm:prSet/>
      <dgm:spPr/>
      <dgm:t>
        <a:bodyPr/>
        <a:lstStyle/>
        <a:p>
          <a:r>
            <a:rPr lang="en-US"/>
            <a:t>Access</a:t>
          </a:r>
        </a:p>
      </dgm:t>
    </dgm:pt>
    <dgm:pt modelId="{5E257612-1079-4EF1-9AC7-600462BF87C6}" type="parTrans" cxnId="{CA247DD6-63EF-4ED0-9925-B74296742DE9}">
      <dgm:prSet/>
      <dgm:spPr/>
      <dgm:t>
        <a:bodyPr/>
        <a:lstStyle/>
        <a:p>
          <a:endParaRPr lang="en-US"/>
        </a:p>
      </dgm:t>
    </dgm:pt>
    <dgm:pt modelId="{A1894515-D775-460F-93C0-E462996A799B}" type="sibTrans" cxnId="{CA247DD6-63EF-4ED0-9925-B74296742DE9}">
      <dgm:prSet/>
      <dgm:spPr/>
      <dgm:t>
        <a:bodyPr/>
        <a:lstStyle/>
        <a:p>
          <a:endParaRPr lang="en-US"/>
        </a:p>
      </dgm:t>
    </dgm:pt>
    <dgm:pt modelId="{BD34E095-6FDA-4664-A53E-6BF963AC8B03}">
      <dgm:prSet/>
      <dgm:spPr/>
      <dgm:t>
        <a:bodyPr/>
        <a:lstStyle/>
        <a:p>
          <a:r>
            <a:rPr lang="en-US"/>
            <a:t>Fire</a:t>
          </a:r>
        </a:p>
      </dgm:t>
    </dgm:pt>
    <dgm:pt modelId="{A2CCD679-4BAE-4F45-8D90-FAA99F729EBF}" type="parTrans" cxnId="{F068A414-D78E-4188-8B95-3DBB9786F16C}">
      <dgm:prSet/>
      <dgm:spPr/>
      <dgm:t>
        <a:bodyPr/>
        <a:lstStyle/>
        <a:p>
          <a:endParaRPr lang="en-US"/>
        </a:p>
      </dgm:t>
    </dgm:pt>
    <dgm:pt modelId="{F93B7987-E458-4A8D-988B-B85D48A1855B}" type="sibTrans" cxnId="{F068A414-D78E-4188-8B95-3DBB9786F16C}">
      <dgm:prSet/>
      <dgm:spPr/>
      <dgm:t>
        <a:bodyPr/>
        <a:lstStyle/>
        <a:p>
          <a:endParaRPr lang="en-US"/>
        </a:p>
      </dgm:t>
    </dgm:pt>
    <dgm:pt modelId="{F041842A-175F-405F-95F4-D1351B3273CD}">
      <dgm:prSet/>
      <dgm:spPr/>
      <dgm:t>
        <a:bodyPr/>
        <a:lstStyle/>
        <a:p>
          <a:r>
            <a:rPr lang="en-US"/>
            <a:t>Noise</a:t>
          </a:r>
        </a:p>
      </dgm:t>
    </dgm:pt>
    <dgm:pt modelId="{CAC54E8D-9838-4CC4-BD56-795469AA7354}" type="parTrans" cxnId="{31E1A2FA-1360-4451-8A45-224BDC77CFAF}">
      <dgm:prSet/>
      <dgm:spPr/>
      <dgm:t>
        <a:bodyPr/>
        <a:lstStyle/>
        <a:p>
          <a:endParaRPr lang="en-US"/>
        </a:p>
      </dgm:t>
    </dgm:pt>
    <dgm:pt modelId="{E039104D-5DB5-4C48-9BF4-D2E48F19E1BA}" type="sibTrans" cxnId="{31E1A2FA-1360-4451-8A45-224BDC77CFAF}">
      <dgm:prSet/>
      <dgm:spPr/>
      <dgm:t>
        <a:bodyPr/>
        <a:lstStyle/>
        <a:p>
          <a:endParaRPr lang="en-US"/>
        </a:p>
      </dgm:t>
    </dgm:pt>
    <dgm:pt modelId="{FDC71D44-CD32-4194-905F-EA4E62D8BFD3}">
      <dgm:prSet/>
      <dgm:spPr/>
      <dgm:t>
        <a:bodyPr/>
        <a:lstStyle/>
        <a:p>
          <a:r>
            <a:rPr lang="en-US"/>
            <a:t>Water</a:t>
          </a:r>
        </a:p>
      </dgm:t>
    </dgm:pt>
    <dgm:pt modelId="{A3B3A1ED-FF24-45DD-AD6E-5E41592BAF46}" type="parTrans" cxnId="{DEF69667-3C72-4214-9361-0ADF2A5D9C39}">
      <dgm:prSet/>
      <dgm:spPr/>
      <dgm:t>
        <a:bodyPr/>
        <a:lstStyle/>
        <a:p>
          <a:endParaRPr lang="en-US"/>
        </a:p>
      </dgm:t>
    </dgm:pt>
    <dgm:pt modelId="{DC0DF330-F59F-4F1E-A14C-4588F0EBD1F7}" type="sibTrans" cxnId="{DEF69667-3C72-4214-9361-0ADF2A5D9C39}">
      <dgm:prSet/>
      <dgm:spPr/>
      <dgm:t>
        <a:bodyPr/>
        <a:lstStyle/>
        <a:p>
          <a:endParaRPr lang="en-US"/>
        </a:p>
      </dgm:t>
    </dgm:pt>
    <dgm:pt modelId="{EABDDA0C-8B48-41D5-8468-BC6502DF27C1}" type="pres">
      <dgm:prSet presAssocID="{7ED78B13-3B07-4408-BE1C-F682143A0A1B}" presName="linear" presStyleCnt="0">
        <dgm:presLayoutVars>
          <dgm:dir/>
          <dgm:animLvl val="lvl"/>
          <dgm:resizeHandles val="exact"/>
        </dgm:presLayoutVars>
      </dgm:prSet>
      <dgm:spPr/>
    </dgm:pt>
    <dgm:pt modelId="{A626A86F-519B-4A8B-89FA-D065753AA115}" type="pres">
      <dgm:prSet presAssocID="{E5716F94-D590-4932-9D78-37FE9E04F5B2}" presName="parentLin" presStyleCnt="0"/>
      <dgm:spPr/>
    </dgm:pt>
    <dgm:pt modelId="{80474A21-375B-4ED4-B896-7D55EF030162}" type="pres">
      <dgm:prSet presAssocID="{E5716F94-D590-4932-9D78-37FE9E04F5B2}" presName="parentLeftMargin" presStyleLbl="node1" presStyleIdx="0" presStyleCnt="3"/>
      <dgm:spPr/>
    </dgm:pt>
    <dgm:pt modelId="{91C9C495-707A-4A80-96DF-B899372794A4}" type="pres">
      <dgm:prSet presAssocID="{E5716F94-D590-4932-9D78-37FE9E04F5B2}" presName="parentText" presStyleLbl="node1" presStyleIdx="0" presStyleCnt="3">
        <dgm:presLayoutVars>
          <dgm:chMax val="0"/>
          <dgm:bulletEnabled val="1"/>
        </dgm:presLayoutVars>
      </dgm:prSet>
      <dgm:spPr/>
    </dgm:pt>
    <dgm:pt modelId="{A0EC8BF2-5E7A-4149-A53E-9C4C6EE3388E}" type="pres">
      <dgm:prSet presAssocID="{E5716F94-D590-4932-9D78-37FE9E04F5B2}" presName="negativeSpace" presStyleCnt="0"/>
      <dgm:spPr/>
    </dgm:pt>
    <dgm:pt modelId="{FDCBFDDF-8B11-40DC-82AF-F9C70D257078}" type="pres">
      <dgm:prSet presAssocID="{E5716F94-D590-4932-9D78-37FE9E04F5B2}" presName="childText" presStyleLbl="conFgAcc1" presStyleIdx="0" presStyleCnt="3">
        <dgm:presLayoutVars>
          <dgm:bulletEnabled val="1"/>
        </dgm:presLayoutVars>
      </dgm:prSet>
      <dgm:spPr/>
    </dgm:pt>
    <dgm:pt modelId="{77DD8AB6-09F2-4FA6-B926-942752BE5B86}" type="pres">
      <dgm:prSet presAssocID="{5E2CA5BB-B766-4F79-8D48-988AB69B5CCD}" presName="spaceBetweenRectangles" presStyleCnt="0"/>
      <dgm:spPr/>
    </dgm:pt>
    <dgm:pt modelId="{85D0CC03-6A49-49E7-869A-975EA74D84C0}" type="pres">
      <dgm:prSet presAssocID="{3BC38EBF-E9E9-47F5-AE01-3E77B5FC4F9C}" presName="parentLin" presStyleCnt="0"/>
      <dgm:spPr/>
    </dgm:pt>
    <dgm:pt modelId="{EC181EAE-7936-413C-9CB9-91E3A91F0092}" type="pres">
      <dgm:prSet presAssocID="{3BC38EBF-E9E9-47F5-AE01-3E77B5FC4F9C}" presName="parentLeftMargin" presStyleLbl="node1" presStyleIdx="0" presStyleCnt="3"/>
      <dgm:spPr/>
    </dgm:pt>
    <dgm:pt modelId="{2DB4131E-8AB8-4A50-A486-1930DBA5A469}" type="pres">
      <dgm:prSet presAssocID="{3BC38EBF-E9E9-47F5-AE01-3E77B5FC4F9C}" presName="parentText" presStyleLbl="node1" presStyleIdx="1" presStyleCnt="3">
        <dgm:presLayoutVars>
          <dgm:chMax val="0"/>
          <dgm:bulletEnabled val="1"/>
        </dgm:presLayoutVars>
      </dgm:prSet>
      <dgm:spPr/>
    </dgm:pt>
    <dgm:pt modelId="{F2B927A6-5626-45C4-BF99-0A27B3B56191}" type="pres">
      <dgm:prSet presAssocID="{3BC38EBF-E9E9-47F5-AE01-3E77B5FC4F9C}" presName="negativeSpace" presStyleCnt="0"/>
      <dgm:spPr/>
    </dgm:pt>
    <dgm:pt modelId="{B2832F3E-0EFC-43AD-9F66-ED4339DB5526}" type="pres">
      <dgm:prSet presAssocID="{3BC38EBF-E9E9-47F5-AE01-3E77B5FC4F9C}" presName="childText" presStyleLbl="conFgAcc1" presStyleIdx="1" presStyleCnt="3">
        <dgm:presLayoutVars>
          <dgm:bulletEnabled val="1"/>
        </dgm:presLayoutVars>
      </dgm:prSet>
      <dgm:spPr/>
    </dgm:pt>
    <dgm:pt modelId="{59682EA4-CBC4-4A6D-8E82-1DBB3746A4E0}" type="pres">
      <dgm:prSet presAssocID="{4F9BAE83-370A-40CB-ABAB-97323219E84C}" presName="spaceBetweenRectangles" presStyleCnt="0"/>
      <dgm:spPr/>
    </dgm:pt>
    <dgm:pt modelId="{DED3E60D-C314-4104-BEDB-1737BC49D899}" type="pres">
      <dgm:prSet presAssocID="{618CAAA2-F086-4FC8-9E27-AFB783AF8B40}" presName="parentLin" presStyleCnt="0"/>
      <dgm:spPr/>
    </dgm:pt>
    <dgm:pt modelId="{F39C6757-D357-4CDF-B5D8-20576A5E297B}" type="pres">
      <dgm:prSet presAssocID="{618CAAA2-F086-4FC8-9E27-AFB783AF8B40}" presName="parentLeftMargin" presStyleLbl="node1" presStyleIdx="1" presStyleCnt="3"/>
      <dgm:spPr/>
    </dgm:pt>
    <dgm:pt modelId="{6E6218EC-4C6F-4E7F-923F-24E502B7886C}" type="pres">
      <dgm:prSet presAssocID="{618CAAA2-F086-4FC8-9E27-AFB783AF8B40}" presName="parentText" presStyleLbl="node1" presStyleIdx="2" presStyleCnt="3">
        <dgm:presLayoutVars>
          <dgm:chMax val="0"/>
          <dgm:bulletEnabled val="1"/>
        </dgm:presLayoutVars>
      </dgm:prSet>
      <dgm:spPr/>
    </dgm:pt>
    <dgm:pt modelId="{EE15BD31-5CAA-48D6-853D-7CE1A5A47F82}" type="pres">
      <dgm:prSet presAssocID="{618CAAA2-F086-4FC8-9E27-AFB783AF8B40}" presName="negativeSpace" presStyleCnt="0"/>
      <dgm:spPr/>
    </dgm:pt>
    <dgm:pt modelId="{A4E8D395-46DF-4AA8-AA66-640AF00EFDFC}" type="pres">
      <dgm:prSet presAssocID="{618CAAA2-F086-4FC8-9E27-AFB783AF8B40}" presName="childText" presStyleLbl="conFgAcc1" presStyleIdx="2" presStyleCnt="3">
        <dgm:presLayoutVars>
          <dgm:bulletEnabled val="1"/>
        </dgm:presLayoutVars>
      </dgm:prSet>
      <dgm:spPr/>
    </dgm:pt>
  </dgm:ptLst>
  <dgm:cxnLst>
    <dgm:cxn modelId="{F068A414-D78E-4188-8B95-3DBB9786F16C}" srcId="{618CAAA2-F086-4FC8-9E27-AFB783AF8B40}" destId="{BD34E095-6FDA-4664-A53E-6BF963AC8B03}" srcOrd="1" destOrd="0" parTransId="{A2CCD679-4BAE-4F45-8D90-FAA99F729EBF}" sibTransId="{F93B7987-E458-4A8D-988B-B85D48A1855B}"/>
    <dgm:cxn modelId="{8AF77617-FACA-4644-9FD7-AA21627AA2B6}" type="presOf" srcId="{E5716F94-D590-4932-9D78-37FE9E04F5B2}" destId="{80474A21-375B-4ED4-B896-7D55EF030162}" srcOrd="0" destOrd="0" presId="urn:microsoft.com/office/officeart/2005/8/layout/list1"/>
    <dgm:cxn modelId="{BA780F1A-5246-47CE-AD70-0E3820A2239D}" type="presOf" srcId="{7ED78B13-3B07-4408-BE1C-F682143A0A1B}" destId="{EABDDA0C-8B48-41D5-8468-BC6502DF27C1}" srcOrd="0" destOrd="0" presId="urn:microsoft.com/office/officeart/2005/8/layout/list1"/>
    <dgm:cxn modelId="{88D4831D-84C2-4504-A0AB-364AAC952A36}" type="presOf" srcId="{E5716F94-D590-4932-9D78-37FE9E04F5B2}" destId="{91C9C495-707A-4A80-96DF-B899372794A4}" srcOrd="1" destOrd="0" presId="urn:microsoft.com/office/officeart/2005/8/layout/list1"/>
    <dgm:cxn modelId="{D651D230-4A16-4303-99E8-2358D3659B20}" type="presOf" srcId="{A6C7F80B-1C76-43DF-A72B-CDAC1BFD096F}" destId="{A4E8D395-46DF-4AA8-AA66-640AF00EFDFC}" srcOrd="0" destOrd="0" presId="urn:microsoft.com/office/officeart/2005/8/layout/list1"/>
    <dgm:cxn modelId="{0D086D60-9558-4A42-8463-720F7D5ABFC0}" type="presOf" srcId="{618CAAA2-F086-4FC8-9E27-AFB783AF8B40}" destId="{F39C6757-D357-4CDF-B5D8-20576A5E297B}" srcOrd="0" destOrd="0" presId="urn:microsoft.com/office/officeart/2005/8/layout/list1"/>
    <dgm:cxn modelId="{DEF69667-3C72-4214-9361-0ADF2A5D9C39}" srcId="{618CAAA2-F086-4FC8-9E27-AFB783AF8B40}" destId="{FDC71D44-CD32-4194-905F-EA4E62D8BFD3}" srcOrd="3" destOrd="0" parTransId="{A3B3A1ED-FF24-45DD-AD6E-5E41592BAF46}" sibTransId="{DC0DF330-F59F-4F1E-A14C-4588F0EBD1F7}"/>
    <dgm:cxn modelId="{A272CE50-D0CE-4D18-8882-D299E4E13C21}" type="presOf" srcId="{FDC71D44-CD32-4194-905F-EA4E62D8BFD3}" destId="{A4E8D395-46DF-4AA8-AA66-640AF00EFDFC}" srcOrd="0" destOrd="3" presId="urn:microsoft.com/office/officeart/2005/8/layout/list1"/>
    <dgm:cxn modelId="{C4AFC27D-C524-45A0-AB87-356C52D25555}" srcId="{7ED78B13-3B07-4408-BE1C-F682143A0A1B}" destId="{3BC38EBF-E9E9-47F5-AE01-3E77B5FC4F9C}" srcOrd="1" destOrd="0" parTransId="{7239C4F8-FF0C-4E0F-A63B-262062B7D27E}" sibTransId="{4F9BAE83-370A-40CB-ABAB-97323219E84C}"/>
    <dgm:cxn modelId="{69EDDD83-CAF9-4A75-84BA-11B04E0E6791}" srcId="{7ED78B13-3B07-4408-BE1C-F682143A0A1B}" destId="{E5716F94-D590-4932-9D78-37FE9E04F5B2}" srcOrd="0" destOrd="0" parTransId="{4B7BEA4C-93C9-4D9B-8E7B-5AA0664C303F}" sibTransId="{5E2CA5BB-B766-4F79-8D48-988AB69B5CCD}"/>
    <dgm:cxn modelId="{9177DE84-6FB7-483B-A6BA-CFAAF7AE47CB}" type="presOf" srcId="{3BC38EBF-E9E9-47F5-AE01-3E77B5FC4F9C}" destId="{EC181EAE-7936-413C-9CB9-91E3A91F0092}" srcOrd="0" destOrd="0" presId="urn:microsoft.com/office/officeart/2005/8/layout/list1"/>
    <dgm:cxn modelId="{8FCD8F90-710F-4DEC-A748-A3E4055C6C0D}" type="presOf" srcId="{3BC38EBF-E9E9-47F5-AE01-3E77B5FC4F9C}" destId="{2DB4131E-8AB8-4A50-A486-1930DBA5A469}" srcOrd="1" destOrd="0" presId="urn:microsoft.com/office/officeart/2005/8/layout/list1"/>
    <dgm:cxn modelId="{F355A494-5A13-48C3-8129-9E125F00C8BE}" srcId="{7ED78B13-3B07-4408-BE1C-F682143A0A1B}" destId="{618CAAA2-F086-4FC8-9E27-AFB783AF8B40}" srcOrd="2" destOrd="0" parTransId="{C887153E-06F7-4E89-98C3-EC23D1C63D7A}" sibTransId="{0F6168F0-7B87-4C2A-87C9-68653369E226}"/>
    <dgm:cxn modelId="{6414F6A9-91EE-4E0C-B7EC-A6BC8235F1AE}" type="presOf" srcId="{BD34E095-6FDA-4664-A53E-6BF963AC8B03}" destId="{A4E8D395-46DF-4AA8-AA66-640AF00EFDFC}" srcOrd="0" destOrd="1" presId="urn:microsoft.com/office/officeart/2005/8/layout/list1"/>
    <dgm:cxn modelId="{CA247DD6-63EF-4ED0-9925-B74296742DE9}" srcId="{618CAAA2-F086-4FC8-9E27-AFB783AF8B40}" destId="{A6C7F80B-1C76-43DF-A72B-CDAC1BFD096F}" srcOrd="0" destOrd="0" parTransId="{5E257612-1079-4EF1-9AC7-600462BF87C6}" sibTransId="{A1894515-D775-460F-93C0-E462996A799B}"/>
    <dgm:cxn modelId="{2E84EAF1-250B-49DB-8A4C-453E93FF4E86}" type="presOf" srcId="{F041842A-175F-405F-95F4-D1351B3273CD}" destId="{A4E8D395-46DF-4AA8-AA66-640AF00EFDFC}" srcOrd="0" destOrd="2" presId="urn:microsoft.com/office/officeart/2005/8/layout/list1"/>
    <dgm:cxn modelId="{A20BBBF9-F74C-4DC4-8E4B-6481FB900C7D}" type="presOf" srcId="{618CAAA2-F086-4FC8-9E27-AFB783AF8B40}" destId="{6E6218EC-4C6F-4E7F-923F-24E502B7886C}" srcOrd="1" destOrd="0" presId="urn:microsoft.com/office/officeart/2005/8/layout/list1"/>
    <dgm:cxn modelId="{31E1A2FA-1360-4451-8A45-224BDC77CFAF}" srcId="{618CAAA2-F086-4FC8-9E27-AFB783AF8B40}" destId="{F041842A-175F-405F-95F4-D1351B3273CD}" srcOrd="2" destOrd="0" parTransId="{CAC54E8D-9838-4CC4-BD56-795469AA7354}" sibTransId="{E039104D-5DB5-4C48-9BF4-D2E48F19E1BA}"/>
    <dgm:cxn modelId="{B2D78691-9E7B-4498-94AD-73D8925B3F8D}" type="presParOf" srcId="{EABDDA0C-8B48-41D5-8468-BC6502DF27C1}" destId="{A626A86F-519B-4A8B-89FA-D065753AA115}" srcOrd="0" destOrd="0" presId="urn:microsoft.com/office/officeart/2005/8/layout/list1"/>
    <dgm:cxn modelId="{AC4ADA36-2283-4FC5-BADB-552AC26D96A1}" type="presParOf" srcId="{A626A86F-519B-4A8B-89FA-D065753AA115}" destId="{80474A21-375B-4ED4-B896-7D55EF030162}" srcOrd="0" destOrd="0" presId="urn:microsoft.com/office/officeart/2005/8/layout/list1"/>
    <dgm:cxn modelId="{063AF0A3-F4B2-45AD-B979-E610A557CBB8}" type="presParOf" srcId="{A626A86F-519B-4A8B-89FA-D065753AA115}" destId="{91C9C495-707A-4A80-96DF-B899372794A4}" srcOrd="1" destOrd="0" presId="urn:microsoft.com/office/officeart/2005/8/layout/list1"/>
    <dgm:cxn modelId="{25AF8B93-9C08-4C9A-8FE9-7976F9372E77}" type="presParOf" srcId="{EABDDA0C-8B48-41D5-8468-BC6502DF27C1}" destId="{A0EC8BF2-5E7A-4149-A53E-9C4C6EE3388E}" srcOrd="1" destOrd="0" presId="urn:microsoft.com/office/officeart/2005/8/layout/list1"/>
    <dgm:cxn modelId="{E64A34DA-970E-4AC2-AADE-AB834366991F}" type="presParOf" srcId="{EABDDA0C-8B48-41D5-8468-BC6502DF27C1}" destId="{FDCBFDDF-8B11-40DC-82AF-F9C70D257078}" srcOrd="2" destOrd="0" presId="urn:microsoft.com/office/officeart/2005/8/layout/list1"/>
    <dgm:cxn modelId="{F198C515-62D7-4682-AC72-E0A765FB7575}" type="presParOf" srcId="{EABDDA0C-8B48-41D5-8468-BC6502DF27C1}" destId="{77DD8AB6-09F2-4FA6-B926-942752BE5B86}" srcOrd="3" destOrd="0" presId="urn:microsoft.com/office/officeart/2005/8/layout/list1"/>
    <dgm:cxn modelId="{750C2C87-2988-446A-916D-B0DA44C704E0}" type="presParOf" srcId="{EABDDA0C-8B48-41D5-8468-BC6502DF27C1}" destId="{85D0CC03-6A49-49E7-869A-975EA74D84C0}" srcOrd="4" destOrd="0" presId="urn:microsoft.com/office/officeart/2005/8/layout/list1"/>
    <dgm:cxn modelId="{1E8E8C5F-F8A0-452F-9AEB-E8FDEDC49713}" type="presParOf" srcId="{85D0CC03-6A49-49E7-869A-975EA74D84C0}" destId="{EC181EAE-7936-413C-9CB9-91E3A91F0092}" srcOrd="0" destOrd="0" presId="urn:microsoft.com/office/officeart/2005/8/layout/list1"/>
    <dgm:cxn modelId="{764B4867-DE28-48F5-B147-2F948041051E}" type="presParOf" srcId="{85D0CC03-6A49-49E7-869A-975EA74D84C0}" destId="{2DB4131E-8AB8-4A50-A486-1930DBA5A469}" srcOrd="1" destOrd="0" presId="urn:microsoft.com/office/officeart/2005/8/layout/list1"/>
    <dgm:cxn modelId="{394359D6-2DE3-49BB-A72B-CE5F6781CE7E}" type="presParOf" srcId="{EABDDA0C-8B48-41D5-8468-BC6502DF27C1}" destId="{F2B927A6-5626-45C4-BF99-0A27B3B56191}" srcOrd="5" destOrd="0" presId="urn:microsoft.com/office/officeart/2005/8/layout/list1"/>
    <dgm:cxn modelId="{3C61370E-0446-4C06-8C52-00001FE065EC}" type="presParOf" srcId="{EABDDA0C-8B48-41D5-8468-BC6502DF27C1}" destId="{B2832F3E-0EFC-43AD-9F66-ED4339DB5526}" srcOrd="6" destOrd="0" presId="urn:microsoft.com/office/officeart/2005/8/layout/list1"/>
    <dgm:cxn modelId="{8F0E589E-693C-4DB1-BBCE-DCB4D11F94E8}" type="presParOf" srcId="{EABDDA0C-8B48-41D5-8468-BC6502DF27C1}" destId="{59682EA4-CBC4-4A6D-8E82-1DBB3746A4E0}" srcOrd="7" destOrd="0" presId="urn:microsoft.com/office/officeart/2005/8/layout/list1"/>
    <dgm:cxn modelId="{E6878BF5-6056-4827-9C0A-C013C1D068B4}" type="presParOf" srcId="{EABDDA0C-8B48-41D5-8468-BC6502DF27C1}" destId="{DED3E60D-C314-4104-BEDB-1737BC49D899}" srcOrd="8" destOrd="0" presId="urn:microsoft.com/office/officeart/2005/8/layout/list1"/>
    <dgm:cxn modelId="{952E5CCB-ED8A-4B72-82C6-342C4FC15D6B}" type="presParOf" srcId="{DED3E60D-C314-4104-BEDB-1737BC49D899}" destId="{F39C6757-D357-4CDF-B5D8-20576A5E297B}" srcOrd="0" destOrd="0" presId="urn:microsoft.com/office/officeart/2005/8/layout/list1"/>
    <dgm:cxn modelId="{42731087-C218-426A-A5FF-CB93B5147F58}" type="presParOf" srcId="{DED3E60D-C314-4104-BEDB-1737BC49D899}" destId="{6E6218EC-4C6F-4E7F-923F-24E502B7886C}" srcOrd="1" destOrd="0" presId="urn:microsoft.com/office/officeart/2005/8/layout/list1"/>
    <dgm:cxn modelId="{085175C1-D5C1-41D5-8F54-69C16E6F4514}" type="presParOf" srcId="{EABDDA0C-8B48-41D5-8468-BC6502DF27C1}" destId="{EE15BD31-5CAA-48D6-853D-7CE1A5A47F82}" srcOrd="9" destOrd="0" presId="urn:microsoft.com/office/officeart/2005/8/layout/list1"/>
    <dgm:cxn modelId="{4417094F-E714-4746-8172-6949A6EF71A4}" type="presParOf" srcId="{EABDDA0C-8B48-41D5-8468-BC6502DF27C1}" destId="{A4E8D395-46DF-4AA8-AA66-640AF00EFDF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B14C2F-8821-4890-9B46-596D719E0E0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B35F0B4-3954-48A9-8318-43CAA0B91234}">
      <dgm:prSet/>
      <dgm:spPr/>
      <dgm:t>
        <a:bodyPr/>
        <a:lstStyle/>
        <a:p>
          <a:r>
            <a:rPr lang="en-US" b="0" i="0" dirty="0"/>
            <a:t>CEQA is intended to inform government decisionmakers and the public about the potential environmental effects of proposed activities and to prevent significant, avoidable environmental damage</a:t>
          </a:r>
          <a:endParaRPr lang="en-US" dirty="0"/>
        </a:p>
      </dgm:t>
    </dgm:pt>
    <dgm:pt modelId="{9F0BFD2E-3519-4365-92DC-75DC5C3A696E}" type="parTrans" cxnId="{6E8D3087-3DDD-40BC-983D-5FE863145BED}">
      <dgm:prSet/>
      <dgm:spPr/>
      <dgm:t>
        <a:bodyPr/>
        <a:lstStyle/>
        <a:p>
          <a:endParaRPr lang="en-US"/>
        </a:p>
      </dgm:t>
    </dgm:pt>
    <dgm:pt modelId="{7DFC5FAC-A595-4CBE-9F5F-93829AAA4B48}" type="sibTrans" cxnId="{6E8D3087-3DDD-40BC-983D-5FE863145BED}">
      <dgm:prSet/>
      <dgm:spPr/>
      <dgm:t>
        <a:bodyPr/>
        <a:lstStyle/>
        <a:p>
          <a:endParaRPr lang="en-US"/>
        </a:p>
      </dgm:t>
    </dgm:pt>
    <dgm:pt modelId="{A91149D5-7BD9-4F0D-A42D-4249CB372F4C}">
      <dgm:prSet/>
      <dgm:spPr/>
      <dgm:t>
        <a:bodyPr/>
        <a:lstStyle/>
        <a:p>
          <a:r>
            <a:rPr lang="en-US" b="0" i="0" dirty="0"/>
            <a:t>CEQA seeks to accomplish the five major objectives below:</a:t>
          </a:r>
          <a:endParaRPr lang="en-US" dirty="0"/>
        </a:p>
      </dgm:t>
    </dgm:pt>
    <dgm:pt modelId="{7D970123-CA50-4FD8-8CDD-37D1FAD15791}" type="parTrans" cxnId="{F06B8E31-3FE8-4684-A46F-639A149620A5}">
      <dgm:prSet/>
      <dgm:spPr/>
      <dgm:t>
        <a:bodyPr/>
        <a:lstStyle/>
        <a:p>
          <a:endParaRPr lang="en-US"/>
        </a:p>
      </dgm:t>
    </dgm:pt>
    <dgm:pt modelId="{77BD3422-4879-418C-AFBD-ED286628C1EF}" type="sibTrans" cxnId="{F06B8E31-3FE8-4684-A46F-639A149620A5}">
      <dgm:prSet/>
      <dgm:spPr/>
      <dgm:t>
        <a:bodyPr/>
        <a:lstStyle/>
        <a:p>
          <a:endParaRPr lang="en-US"/>
        </a:p>
      </dgm:t>
    </dgm:pt>
    <dgm:pt modelId="{E4816103-D065-434F-B25C-1A01561E3CC5}">
      <dgm:prSet/>
      <dgm:spPr/>
      <dgm:t>
        <a:bodyPr/>
        <a:lstStyle/>
        <a:p>
          <a:r>
            <a:rPr lang="en-US" dirty="0"/>
            <a:t>Disclose Environmental Impacts</a:t>
          </a:r>
        </a:p>
      </dgm:t>
    </dgm:pt>
    <dgm:pt modelId="{8B8DF21E-1EBE-410B-BC9B-32758A1648AD}" type="parTrans" cxnId="{C58D915C-6C2C-4DE4-980B-58F18F964463}">
      <dgm:prSet/>
      <dgm:spPr/>
      <dgm:t>
        <a:bodyPr/>
        <a:lstStyle/>
        <a:p>
          <a:endParaRPr lang="en-US"/>
        </a:p>
      </dgm:t>
    </dgm:pt>
    <dgm:pt modelId="{D0E9413C-4FE6-445D-991A-DAF99D87E55E}" type="sibTrans" cxnId="{C58D915C-6C2C-4DE4-980B-58F18F964463}">
      <dgm:prSet/>
      <dgm:spPr/>
      <dgm:t>
        <a:bodyPr/>
        <a:lstStyle/>
        <a:p>
          <a:endParaRPr lang="en-US"/>
        </a:p>
      </dgm:t>
    </dgm:pt>
    <dgm:pt modelId="{3B41C1F1-51D6-4902-A1CB-A0510AF873AC}">
      <dgm:prSet/>
      <dgm:spPr/>
      <dgm:t>
        <a:bodyPr/>
        <a:lstStyle/>
        <a:p>
          <a:r>
            <a:rPr lang="en-US" b="0" i="0"/>
            <a:t>Prevent or Reduce Environmental Damage</a:t>
          </a:r>
          <a:endParaRPr lang="en-US"/>
        </a:p>
      </dgm:t>
    </dgm:pt>
    <dgm:pt modelId="{DD8AFFEF-E9F5-4963-BD68-B0C7B39AE1B5}" type="parTrans" cxnId="{486A2C38-51D5-483B-B45E-C840C15CD557}">
      <dgm:prSet/>
      <dgm:spPr/>
      <dgm:t>
        <a:bodyPr/>
        <a:lstStyle/>
        <a:p>
          <a:endParaRPr lang="en-US"/>
        </a:p>
      </dgm:t>
    </dgm:pt>
    <dgm:pt modelId="{690F63E9-CF59-4113-87C3-40CF9ECC644F}" type="sibTrans" cxnId="{486A2C38-51D5-483B-B45E-C840C15CD557}">
      <dgm:prSet/>
      <dgm:spPr/>
      <dgm:t>
        <a:bodyPr/>
        <a:lstStyle/>
        <a:p>
          <a:endParaRPr lang="en-US"/>
        </a:p>
      </dgm:t>
    </dgm:pt>
    <dgm:pt modelId="{E0691DF1-E168-4DBE-B1FA-F88D3F580D8E}">
      <dgm:prSet/>
      <dgm:spPr/>
      <dgm:t>
        <a:bodyPr/>
        <a:lstStyle/>
        <a:p>
          <a:r>
            <a:rPr lang="en-US"/>
            <a:t>Disclose Agency Decisions</a:t>
          </a:r>
        </a:p>
      </dgm:t>
    </dgm:pt>
    <dgm:pt modelId="{104627D5-4340-4D8A-9778-682F98939EFE}" type="parTrans" cxnId="{122B74B7-D4FD-4B1B-9A05-977E3A32DDEE}">
      <dgm:prSet/>
      <dgm:spPr/>
      <dgm:t>
        <a:bodyPr/>
        <a:lstStyle/>
        <a:p>
          <a:endParaRPr lang="en-US"/>
        </a:p>
      </dgm:t>
    </dgm:pt>
    <dgm:pt modelId="{4762A090-2689-4C35-9318-955FB0198A0D}" type="sibTrans" cxnId="{122B74B7-D4FD-4B1B-9A05-977E3A32DDEE}">
      <dgm:prSet/>
      <dgm:spPr/>
      <dgm:t>
        <a:bodyPr/>
        <a:lstStyle/>
        <a:p>
          <a:endParaRPr lang="en-US"/>
        </a:p>
      </dgm:t>
    </dgm:pt>
    <dgm:pt modelId="{6BFF054D-501A-4AEC-AACC-0FF4B3239326}">
      <dgm:prSet/>
      <dgm:spPr/>
      <dgm:t>
        <a:bodyPr/>
        <a:lstStyle/>
        <a:p>
          <a:r>
            <a:rPr lang="en-US" b="0" i="0" dirty="0"/>
            <a:t>Promote Interagency Coordination</a:t>
          </a:r>
          <a:endParaRPr lang="en-US" dirty="0"/>
        </a:p>
      </dgm:t>
    </dgm:pt>
    <dgm:pt modelId="{FA985B20-BC1C-4DC8-A97D-3ABD1561FCC9}" type="parTrans" cxnId="{1682056C-FBD5-4418-B9A7-D7E0CBFE0399}">
      <dgm:prSet/>
      <dgm:spPr/>
      <dgm:t>
        <a:bodyPr/>
        <a:lstStyle/>
        <a:p>
          <a:endParaRPr lang="en-US"/>
        </a:p>
      </dgm:t>
    </dgm:pt>
    <dgm:pt modelId="{97AC4C05-1823-4514-826C-1E864D6D87C4}" type="sibTrans" cxnId="{1682056C-FBD5-4418-B9A7-D7E0CBFE0399}">
      <dgm:prSet/>
      <dgm:spPr/>
      <dgm:t>
        <a:bodyPr/>
        <a:lstStyle/>
        <a:p>
          <a:endParaRPr lang="en-US"/>
        </a:p>
      </dgm:t>
    </dgm:pt>
    <dgm:pt modelId="{A6FDA5A6-F978-4A9B-92EE-AA2FDE84660E}">
      <dgm:prSet/>
      <dgm:spPr/>
      <dgm:t>
        <a:bodyPr/>
        <a:lstStyle/>
        <a:p>
          <a:r>
            <a:rPr lang="en-US" dirty="0"/>
            <a:t>Encourage Public Participation</a:t>
          </a:r>
        </a:p>
      </dgm:t>
    </dgm:pt>
    <dgm:pt modelId="{D266B887-8C9F-474A-8551-91505000C4AB}" type="parTrans" cxnId="{EBB0EA8A-B013-4587-9B17-6FC8FF0EA673}">
      <dgm:prSet/>
      <dgm:spPr/>
      <dgm:t>
        <a:bodyPr/>
        <a:lstStyle/>
        <a:p>
          <a:endParaRPr lang="en-US"/>
        </a:p>
      </dgm:t>
    </dgm:pt>
    <dgm:pt modelId="{CC13CB7D-FA74-46D1-B82F-6C1BE9498170}" type="sibTrans" cxnId="{EBB0EA8A-B013-4587-9B17-6FC8FF0EA673}">
      <dgm:prSet/>
      <dgm:spPr/>
      <dgm:t>
        <a:bodyPr/>
        <a:lstStyle/>
        <a:p>
          <a:endParaRPr lang="en-US"/>
        </a:p>
      </dgm:t>
    </dgm:pt>
    <dgm:pt modelId="{B5C05ABF-017C-46B6-970D-2C0BF75887E2}">
      <dgm:prSet/>
      <dgm:spPr/>
      <dgm:t>
        <a:bodyPr/>
        <a:lstStyle/>
        <a:p>
          <a:r>
            <a:rPr lang="en-US" b="0" i="0" dirty="0"/>
            <a:t>The process is intended to be objective </a:t>
          </a:r>
          <a:endParaRPr lang="en-US" dirty="0"/>
        </a:p>
      </dgm:t>
    </dgm:pt>
    <dgm:pt modelId="{C28F6237-67EF-4C95-B144-8CC94EAA1B3F}" type="parTrans" cxnId="{61DEF000-9DF4-410E-9C2A-A6CCF490B109}">
      <dgm:prSet/>
      <dgm:spPr/>
      <dgm:t>
        <a:bodyPr/>
        <a:lstStyle/>
        <a:p>
          <a:endParaRPr lang="en-US"/>
        </a:p>
      </dgm:t>
    </dgm:pt>
    <dgm:pt modelId="{F29785FC-A156-4823-A640-5FAD009D4BC3}" type="sibTrans" cxnId="{61DEF000-9DF4-410E-9C2A-A6CCF490B109}">
      <dgm:prSet/>
      <dgm:spPr/>
      <dgm:t>
        <a:bodyPr/>
        <a:lstStyle/>
        <a:p>
          <a:endParaRPr lang="en-US"/>
        </a:p>
      </dgm:t>
    </dgm:pt>
    <dgm:pt modelId="{16E3EA35-AF85-4A40-A2EE-B684EB087EEC}">
      <dgm:prSet/>
      <dgm:spPr/>
      <dgm:t>
        <a:bodyPr/>
        <a:lstStyle/>
        <a:p>
          <a:r>
            <a:rPr lang="en-US" dirty="0"/>
            <a:t>The process uses factual, scientific, reputable data</a:t>
          </a:r>
        </a:p>
      </dgm:t>
    </dgm:pt>
    <dgm:pt modelId="{2B4812B4-24C3-4F62-BC80-C4E708096483}" type="parTrans" cxnId="{F99287E8-4DAA-4E4F-AB9D-65E4A6F202E3}">
      <dgm:prSet/>
      <dgm:spPr/>
      <dgm:t>
        <a:bodyPr/>
        <a:lstStyle/>
        <a:p>
          <a:endParaRPr lang="en-US"/>
        </a:p>
      </dgm:t>
    </dgm:pt>
    <dgm:pt modelId="{FF39C62E-D890-4DD2-B364-5D060CDA8706}" type="sibTrans" cxnId="{F99287E8-4DAA-4E4F-AB9D-65E4A6F202E3}">
      <dgm:prSet/>
      <dgm:spPr/>
      <dgm:t>
        <a:bodyPr/>
        <a:lstStyle/>
        <a:p>
          <a:endParaRPr lang="en-US"/>
        </a:p>
      </dgm:t>
    </dgm:pt>
    <dgm:pt modelId="{21AB5EFB-BCAE-4C9A-8C05-E0CB7821A82A}" type="pres">
      <dgm:prSet presAssocID="{A9B14C2F-8821-4890-9B46-596D719E0E00}" presName="linear" presStyleCnt="0">
        <dgm:presLayoutVars>
          <dgm:animLvl val="lvl"/>
          <dgm:resizeHandles val="exact"/>
        </dgm:presLayoutVars>
      </dgm:prSet>
      <dgm:spPr/>
    </dgm:pt>
    <dgm:pt modelId="{E92FF07D-2BE8-478E-A6C3-69071804AB08}" type="pres">
      <dgm:prSet presAssocID="{0B35F0B4-3954-48A9-8318-43CAA0B91234}" presName="parentText" presStyleLbl="node1" presStyleIdx="0" presStyleCnt="4">
        <dgm:presLayoutVars>
          <dgm:chMax val="0"/>
          <dgm:bulletEnabled val="1"/>
        </dgm:presLayoutVars>
      </dgm:prSet>
      <dgm:spPr/>
    </dgm:pt>
    <dgm:pt modelId="{BF0CA7B5-2A61-42AE-B94E-B9E85885A699}" type="pres">
      <dgm:prSet presAssocID="{7DFC5FAC-A595-4CBE-9F5F-93829AAA4B48}" presName="spacer" presStyleCnt="0"/>
      <dgm:spPr/>
    </dgm:pt>
    <dgm:pt modelId="{7080A088-7739-4761-82C1-B7ED242897E2}" type="pres">
      <dgm:prSet presAssocID="{A91149D5-7BD9-4F0D-A42D-4249CB372F4C}" presName="parentText" presStyleLbl="node1" presStyleIdx="1" presStyleCnt="4">
        <dgm:presLayoutVars>
          <dgm:chMax val="0"/>
          <dgm:bulletEnabled val="1"/>
        </dgm:presLayoutVars>
      </dgm:prSet>
      <dgm:spPr/>
    </dgm:pt>
    <dgm:pt modelId="{1EAE27B0-4BB6-4142-AE8D-6F2BD796DDE1}" type="pres">
      <dgm:prSet presAssocID="{A91149D5-7BD9-4F0D-A42D-4249CB372F4C}" presName="childText" presStyleLbl="revTx" presStyleIdx="0" presStyleCnt="1">
        <dgm:presLayoutVars>
          <dgm:bulletEnabled val="1"/>
        </dgm:presLayoutVars>
      </dgm:prSet>
      <dgm:spPr/>
    </dgm:pt>
    <dgm:pt modelId="{71B8E604-2BA9-4015-BA34-B8E2AAF19CBF}" type="pres">
      <dgm:prSet presAssocID="{B5C05ABF-017C-46B6-970D-2C0BF75887E2}" presName="parentText" presStyleLbl="node1" presStyleIdx="2" presStyleCnt="4">
        <dgm:presLayoutVars>
          <dgm:chMax val="0"/>
          <dgm:bulletEnabled val="1"/>
        </dgm:presLayoutVars>
      </dgm:prSet>
      <dgm:spPr/>
    </dgm:pt>
    <dgm:pt modelId="{C08CE166-BFCF-4275-9217-DF0A87170AE4}" type="pres">
      <dgm:prSet presAssocID="{F29785FC-A156-4823-A640-5FAD009D4BC3}" presName="spacer" presStyleCnt="0"/>
      <dgm:spPr/>
    </dgm:pt>
    <dgm:pt modelId="{F6BCB8B9-7FE4-47F3-87F8-B27BD1A6442C}" type="pres">
      <dgm:prSet presAssocID="{16E3EA35-AF85-4A40-A2EE-B684EB087EEC}" presName="parentText" presStyleLbl="node1" presStyleIdx="3" presStyleCnt="4">
        <dgm:presLayoutVars>
          <dgm:chMax val="0"/>
          <dgm:bulletEnabled val="1"/>
        </dgm:presLayoutVars>
      </dgm:prSet>
      <dgm:spPr/>
    </dgm:pt>
  </dgm:ptLst>
  <dgm:cxnLst>
    <dgm:cxn modelId="{61DEF000-9DF4-410E-9C2A-A6CCF490B109}" srcId="{A9B14C2F-8821-4890-9B46-596D719E0E00}" destId="{B5C05ABF-017C-46B6-970D-2C0BF75887E2}" srcOrd="2" destOrd="0" parTransId="{C28F6237-67EF-4C95-B144-8CC94EAA1B3F}" sibTransId="{F29785FC-A156-4823-A640-5FAD009D4BC3}"/>
    <dgm:cxn modelId="{9E53201F-F0EE-4FAB-A130-14561AE378CB}" type="presOf" srcId="{A91149D5-7BD9-4F0D-A42D-4249CB372F4C}" destId="{7080A088-7739-4761-82C1-B7ED242897E2}" srcOrd="0" destOrd="0" presId="urn:microsoft.com/office/officeart/2005/8/layout/vList2"/>
    <dgm:cxn modelId="{B97AE822-79B5-4E85-885B-4C5F8B2A10DE}" type="presOf" srcId="{E4816103-D065-434F-B25C-1A01561E3CC5}" destId="{1EAE27B0-4BB6-4142-AE8D-6F2BD796DDE1}" srcOrd="0" destOrd="0" presId="urn:microsoft.com/office/officeart/2005/8/layout/vList2"/>
    <dgm:cxn modelId="{F06B8E31-3FE8-4684-A46F-639A149620A5}" srcId="{A9B14C2F-8821-4890-9B46-596D719E0E00}" destId="{A91149D5-7BD9-4F0D-A42D-4249CB372F4C}" srcOrd="1" destOrd="0" parTransId="{7D970123-CA50-4FD8-8CDD-37D1FAD15791}" sibTransId="{77BD3422-4879-418C-AFBD-ED286628C1EF}"/>
    <dgm:cxn modelId="{486A2C38-51D5-483B-B45E-C840C15CD557}" srcId="{A91149D5-7BD9-4F0D-A42D-4249CB372F4C}" destId="{3B41C1F1-51D6-4902-A1CB-A0510AF873AC}" srcOrd="1" destOrd="0" parTransId="{DD8AFFEF-E9F5-4963-BD68-B0C7B39AE1B5}" sibTransId="{690F63E9-CF59-4113-87C3-40CF9ECC644F}"/>
    <dgm:cxn modelId="{C58D915C-6C2C-4DE4-980B-58F18F964463}" srcId="{A91149D5-7BD9-4F0D-A42D-4249CB372F4C}" destId="{E4816103-D065-434F-B25C-1A01561E3CC5}" srcOrd="0" destOrd="0" parTransId="{8B8DF21E-1EBE-410B-BC9B-32758A1648AD}" sibTransId="{D0E9413C-4FE6-445D-991A-DAF99D87E55E}"/>
    <dgm:cxn modelId="{24FC3E62-5A35-41DA-8D9D-F7D049C0A5AF}" type="presOf" srcId="{A9B14C2F-8821-4890-9B46-596D719E0E00}" destId="{21AB5EFB-BCAE-4C9A-8C05-E0CB7821A82A}" srcOrd="0" destOrd="0" presId="urn:microsoft.com/office/officeart/2005/8/layout/vList2"/>
    <dgm:cxn modelId="{2A6A9548-D9D3-4A26-8826-A08282A0DE6F}" type="presOf" srcId="{E0691DF1-E168-4DBE-B1FA-F88D3F580D8E}" destId="{1EAE27B0-4BB6-4142-AE8D-6F2BD796DDE1}" srcOrd="0" destOrd="2" presId="urn:microsoft.com/office/officeart/2005/8/layout/vList2"/>
    <dgm:cxn modelId="{1682056C-FBD5-4418-B9A7-D7E0CBFE0399}" srcId="{A91149D5-7BD9-4F0D-A42D-4249CB372F4C}" destId="{6BFF054D-501A-4AEC-AACC-0FF4B3239326}" srcOrd="3" destOrd="0" parTransId="{FA985B20-BC1C-4DC8-A97D-3ABD1561FCC9}" sibTransId="{97AC4C05-1823-4514-826C-1E864D6D87C4}"/>
    <dgm:cxn modelId="{1934D46E-4175-4B8D-822C-B530AF9F9794}" type="presOf" srcId="{6BFF054D-501A-4AEC-AACC-0FF4B3239326}" destId="{1EAE27B0-4BB6-4142-AE8D-6F2BD796DDE1}" srcOrd="0" destOrd="3" presId="urn:microsoft.com/office/officeart/2005/8/layout/vList2"/>
    <dgm:cxn modelId="{E1BFCD7E-B845-44DD-B633-4EC64D937DD7}" type="presOf" srcId="{3B41C1F1-51D6-4902-A1CB-A0510AF873AC}" destId="{1EAE27B0-4BB6-4142-AE8D-6F2BD796DDE1}" srcOrd="0" destOrd="1" presId="urn:microsoft.com/office/officeart/2005/8/layout/vList2"/>
    <dgm:cxn modelId="{6E8D3087-3DDD-40BC-983D-5FE863145BED}" srcId="{A9B14C2F-8821-4890-9B46-596D719E0E00}" destId="{0B35F0B4-3954-48A9-8318-43CAA0B91234}" srcOrd="0" destOrd="0" parTransId="{9F0BFD2E-3519-4365-92DC-75DC5C3A696E}" sibTransId="{7DFC5FAC-A595-4CBE-9F5F-93829AAA4B48}"/>
    <dgm:cxn modelId="{EBB0EA8A-B013-4587-9B17-6FC8FF0EA673}" srcId="{A91149D5-7BD9-4F0D-A42D-4249CB372F4C}" destId="{A6FDA5A6-F978-4A9B-92EE-AA2FDE84660E}" srcOrd="4" destOrd="0" parTransId="{D266B887-8C9F-474A-8551-91505000C4AB}" sibTransId="{CC13CB7D-FA74-46D1-B82F-6C1BE9498170}"/>
    <dgm:cxn modelId="{243CA59F-983E-4486-AB93-9DDCCB38D59B}" type="presOf" srcId="{0B35F0B4-3954-48A9-8318-43CAA0B91234}" destId="{E92FF07D-2BE8-478E-A6C3-69071804AB08}" srcOrd="0" destOrd="0" presId="urn:microsoft.com/office/officeart/2005/8/layout/vList2"/>
    <dgm:cxn modelId="{122B74B7-D4FD-4B1B-9A05-977E3A32DDEE}" srcId="{A91149D5-7BD9-4F0D-A42D-4249CB372F4C}" destId="{E0691DF1-E168-4DBE-B1FA-F88D3F580D8E}" srcOrd="2" destOrd="0" parTransId="{104627D5-4340-4D8A-9778-682F98939EFE}" sibTransId="{4762A090-2689-4C35-9318-955FB0198A0D}"/>
    <dgm:cxn modelId="{248892D8-59D1-46FD-9F28-5D4FBAAA3E45}" type="presOf" srcId="{B5C05ABF-017C-46B6-970D-2C0BF75887E2}" destId="{71B8E604-2BA9-4015-BA34-B8E2AAF19CBF}" srcOrd="0" destOrd="0" presId="urn:microsoft.com/office/officeart/2005/8/layout/vList2"/>
    <dgm:cxn modelId="{A8E0EBE3-901F-4FF9-8BD5-F0BAC8F172D5}" type="presOf" srcId="{A6FDA5A6-F978-4A9B-92EE-AA2FDE84660E}" destId="{1EAE27B0-4BB6-4142-AE8D-6F2BD796DDE1}" srcOrd="0" destOrd="4" presId="urn:microsoft.com/office/officeart/2005/8/layout/vList2"/>
    <dgm:cxn modelId="{F99287E8-4DAA-4E4F-AB9D-65E4A6F202E3}" srcId="{A9B14C2F-8821-4890-9B46-596D719E0E00}" destId="{16E3EA35-AF85-4A40-A2EE-B684EB087EEC}" srcOrd="3" destOrd="0" parTransId="{2B4812B4-24C3-4F62-BC80-C4E708096483}" sibTransId="{FF39C62E-D890-4DD2-B364-5D060CDA8706}"/>
    <dgm:cxn modelId="{F1D7E0F3-4C4B-4906-86B3-3DE97AA49230}" type="presOf" srcId="{16E3EA35-AF85-4A40-A2EE-B684EB087EEC}" destId="{F6BCB8B9-7FE4-47F3-87F8-B27BD1A6442C}" srcOrd="0" destOrd="0" presId="urn:microsoft.com/office/officeart/2005/8/layout/vList2"/>
    <dgm:cxn modelId="{87CCE233-DDAA-4A65-9875-D273F6833018}" type="presParOf" srcId="{21AB5EFB-BCAE-4C9A-8C05-E0CB7821A82A}" destId="{E92FF07D-2BE8-478E-A6C3-69071804AB08}" srcOrd="0" destOrd="0" presId="urn:microsoft.com/office/officeart/2005/8/layout/vList2"/>
    <dgm:cxn modelId="{18FA088D-9601-4FBF-80F3-7E93C3B9D774}" type="presParOf" srcId="{21AB5EFB-BCAE-4C9A-8C05-E0CB7821A82A}" destId="{BF0CA7B5-2A61-42AE-B94E-B9E85885A699}" srcOrd="1" destOrd="0" presId="urn:microsoft.com/office/officeart/2005/8/layout/vList2"/>
    <dgm:cxn modelId="{B88BCAA2-D325-48CC-A74F-6262CB41A70D}" type="presParOf" srcId="{21AB5EFB-BCAE-4C9A-8C05-E0CB7821A82A}" destId="{7080A088-7739-4761-82C1-B7ED242897E2}" srcOrd="2" destOrd="0" presId="urn:microsoft.com/office/officeart/2005/8/layout/vList2"/>
    <dgm:cxn modelId="{DA21F6BE-36A6-413F-8738-BAEECFA29C58}" type="presParOf" srcId="{21AB5EFB-BCAE-4C9A-8C05-E0CB7821A82A}" destId="{1EAE27B0-4BB6-4142-AE8D-6F2BD796DDE1}" srcOrd="3" destOrd="0" presId="urn:microsoft.com/office/officeart/2005/8/layout/vList2"/>
    <dgm:cxn modelId="{CEFD016F-D542-4642-9408-F8DCACE67D92}" type="presParOf" srcId="{21AB5EFB-BCAE-4C9A-8C05-E0CB7821A82A}" destId="{71B8E604-2BA9-4015-BA34-B8E2AAF19CBF}" srcOrd="4" destOrd="0" presId="urn:microsoft.com/office/officeart/2005/8/layout/vList2"/>
    <dgm:cxn modelId="{CBF3B400-4E4A-4A09-A37B-E4BED9ABCA4B}" type="presParOf" srcId="{21AB5EFB-BCAE-4C9A-8C05-E0CB7821A82A}" destId="{C08CE166-BFCF-4275-9217-DF0A87170AE4}" srcOrd="5" destOrd="0" presId="urn:microsoft.com/office/officeart/2005/8/layout/vList2"/>
    <dgm:cxn modelId="{24619F2A-5CA7-4921-B1EA-44068414B465}" type="presParOf" srcId="{21AB5EFB-BCAE-4C9A-8C05-E0CB7821A82A}" destId="{F6BCB8B9-7FE4-47F3-87F8-B27BD1A6442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E24C6B-C8C9-4319-9725-B3ED04CAC40D}"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6E404BF0-327F-45A3-A5E8-86D5B2025D9D}">
      <dgm:prSet/>
      <dgm:spPr/>
      <dgm:t>
        <a:bodyPr/>
        <a:lstStyle/>
        <a:p>
          <a:pPr>
            <a:defRPr b="1"/>
          </a:pPr>
          <a:r>
            <a:rPr lang="en-US"/>
            <a:t>Sep. 2016</a:t>
          </a:r>
        </a:p>
      </dgm:t>
    </dgm:pt>
    <dgm:pt modelId="{4ECE98DA-D575-4561-9CE6-878910825298}" type="parTrans" cxnId="{0DD722C2-893D-4917-BDA2-CCA26710DDE4}">
      <dgm:prSet/>
      <dgm:spPr/>
      <dgm:t>
        <a:bodyPr/>
        <a:lstStyle/>
        <a:p>
          <a:endParaRPr lang="en-US"/>
        </a:p>
      </dgm:t>
    </dgm:pt>
    <dgm:pt modelId="{C5A450B0-8D30-41D6-93F6-AD2D31AD71BF}" type="sibTrans" cxnId="{0DD722C2-893D-4917-BDA2-CCA26710DDE4}">
      <dgm:prSet/>
      <dgm:spPr/>
      <dgm:t>
        <a:bodyPr/>
        <a:lstStyle/>
        <a:p>
          <a:endParaRPr lang="en-US"/>
        </a:p>
      </dgm:t>
    </dgm:pt>
    <dgm:pt modelId="{38BCC99D-E18E-41BE-8204-BFCB234AFE46}">
      <dgm:prSet/>
      <dgm:spPr/>
      <dgm:t>
        <a:bodyPr/>
        <a:lstStyle/>
        <a:p>
          <a:r>
            <a:rPr lang="en-US" dirty="0"/>
            <a:t>Initial Study/Mitigated Negative Declaration (IS/MND)</a:t>
          </a:r>
        </a:p>
      </dgm:t>
    </dgm:pt>
    <dgm:pt modelId="{5B472C96-D62B-4896-AA6D-5EAB3D81EA2B}" type="parTrans" cxnId="{04CADEDF-3D96-4A57-A291-E1EE7026C391}">
      <dgm:prSet/>
      <dgm:spPr/>
      <dgm:t>
        <a:bodyPr/>
        <a:lstStyle/>
        <a:p>
          <a:endParaRPr lang="en-US"/>
        </a:p>
      </dgm:t>
    </dgm:pt>
    <dgm:pt modelId="{B41B68F4-F2C8-4060-A7DB-9715380D3F91}" type="sibTrans" cxnId="{04CADEDF-3D96-4A57-A291-E1EE7026C391}">
      <dgm:prSet/>
      <dgm:spPr/>
      <dgm:t>
        <a:bodyPr/>
        <a:lstStyle/>
        <a:p>
          <a:endParaRPr lang="en-US"/>
        </a:p>
      </dgm:t>
    </dgm:pt>
    <dgm:pt modelId="{ECC702A6-237A-4782-8750-F70A502297DF}">
      <dgm:prSet/>
      <dgm:spPr/>
      <dgm:t>
        <a:bodyPr/>
        <a:lstStyle/>
        <a:p>
          <a:pPr>
            <a:defRPr b="1"/>
          </a:pPr>
          <a:r>
            <a:rPr lang="en-US"/>
            <a:t>Sep. 2019</a:t>
          </a:r>
        </a:p>
      </dgm:t>
    </dgm:pt>
    <dgm:pt modelId="{ADEAD939-F667-47ED-8E53-0E6983F1BA48}" type="parTrans" cxnId="{A4C0F8CC-84A2-478D-8C59-6C012F7EB13A}">
      <dgm:prSet/>
      <dgm:spPr/>
      <dgm:t>
        <a:bodyPr/>
        <a:lstStyle/>
        <a:p>
          <a:endParaRPr lang="en-US"/>
        </a:p>
      </dgm:t>
    </dgm:pt>
    <dgm:pt modelId="{3A05B35A-794D-40C0-9846-21E545C98062}" type="sibTrans" cxnId="{A4C0F8CC-84A2-478D-8C59-6C012F7EB13A}">
      <dgm:prSet/>
      <dgm:spPr/>
      <dgm:t>
        <a:bodyPr/>
        <a:lstStyle/>
        <a:p>
          <a:endParaRPr lang="en-US"/>
        </a:p>
      </dgm:t>
    </dgm:pt>
    <dgm:pt modelId="{37A1D9A3-1C23-48BC-BB5F-C2F6DAE72081}">
      <dgm:prSet/>
      <dgm:spPr/>
      <dgm:t>
        <a:bodyPr/>
        <a:lstStyle/>
        <a:p>
          <a:r>
            <a:rPr lang="en-US" dirty="0"/>
            <a:t>Draft Environmental Impact Report (EIR)</a:t>
          </a:r>
        </a:p>
      </dgm:t>
    </dgm:pt>
    <dgm:pt modelId="{E823A62A-F1CB-49CB-833E-E4F5548FC84A}" type="parTrans" cxnId="{8AD11402-FA0D-4B43-BE9D-FD945599BADF}">
      <dgm:prSet/>
      <dgm:spPr/>
      <dgm:t>
        <a:bodyPr/>
        <a:lstStyle/>
        <a:p>
          <a:endParaRPr lang="en-US"/>
        </a:p>
      </dgm:t>
    </dgm:pt>
    <dgm:pt modelId="{46317562-EE86-416D-8EB0-06CB332AFAC8}" type="sibTrans" cxnId="{8AD11402-FA0D-4B43-BE9D-FD945599BADF}">
      <dgm:prSet/>
      <dgm:spPr/>
      <dgm:t>
        <a:bodyPr/>
        <a:lstStyle/>
        <a:p>
          <a:endParaRPr lang="en-US"/>
        </a:p>
      </dgm:t>
    </dgm:pt>
    <dgm:pt modelId="{7B88D2CF-0468-45F8-BF1D-C4C2BDF7EC3F}">
      <dgm:prSet/>
      <dgm:spPr/>
      <dgm:t>
        <a:bodyPr/>
        <a:lstStyle/>
        <a:p>
          <a:pPr>
            <a:defRPr b="1"/>
          </a:pPr>
          <a:r>
            <a:rPr lang="en-US" dirty="0"/>
            <a:t>Apr. 2022</a:t>
          </a:r>
        </a:p>
      </dgm:t>
    </dgm:pt>
    <dgm:pt modelId="{9CAB5342-F43D-424C-A8EA-D716EE20C73B}" type="parTrans" cxnId="{7BCEFC10-37C9-4304-B082-232832FB1E91}">
      <dgm:prSet/>
      <dgm:spPr/>
      <dgm:t>
        <a:bodyPr/>
        <a:lstStyle/>
        <a:p>
          <a:endParaRPr lang="en-US"/>
        </a:p>
      </dgm:t>
    </dgm:pt>
    <dgm:pt modelId="{490198DB-F9FB-4E24-A414-154E3852D77F}" type="sibTrans" cxnId="{7BCEFC10-37C9-4304-B082-232832FB1E91}">
      <dgm:prSet/>
      <dgm:spPr/>
      <dgm:t>
        <a:bodyPr/>
        <a:lstStyle/>
        <a:p>
          <a:endParaRPr lang="en-US"/>
        </a:p>
      </dgm:t>
    </dgm:pt>
    <dgm:pt modelId="{DE21416E-BBDA-4874-BE77-977609890BA0}">
      <dgm:prSet/>
      <dgm:spPr/>
      <dgm:t>
        <a:bodyPr/>
        <a:lstStyle/>
        <a:p>
          <a:r>
            <a:rPr lang="en-US"/>
            <a:t>1st Partial Recirculated EIR</a:t>
          </a:r>
        </a:p>
      </dgm:t>
    </dgm:pt>
    <dgm:pt modelId="{2F304B6D-B543-4740-B691-52871B3A9656}" type="parTrans" cxnId="{E7B7B3D4-7589-4B98-BD88-E966D806C38D}">
      <dgm:prSet/>
      <dgm:spPr/>
      <dgm:t>
        <a:bodyPr/>
        <a:lstStyle/>
        <a:p>
          <a:endParaRPr lang="en-US"/>
        </a:p>
      </dgm:t>
    </dgm:pt>
    <dgm:pt modelId="{E1525ADE-6A54-4537-97D0-74C97FDAE3FC}" type="sibTrans" cxnId="{E7B7B3D4-7589-4B98-BD88-E966D806C38D}">
      <dgm:prSet/>
      <dgm:spPr/>
      <dgm:t>
        <a:bodyPr/>
        <a:lstStyle/>
        <a:p>
          <a:endParaRPr lang="en-US"/>
        </a:p>
      </dgm:t>
    </dgm:pt>
    <dgm:pt modelId="{A51AF042-CBBF-4F16-838B-A4AA3ED08C2B}">
      <dgm:prSet/>
      <dgm:spPr/>
      <dgm:t>
        <a:bodyPr/>
        <a:lstStyle/>
        <a:p>
          <a:pPr>
            <a:defRPr b="1"/>
          </a:pPr>
          <a:r>
            <a:rPr lang="en-US"/>
            <a:t>June 2022</a:t>
          </a:r>
        </a:p>
      </dgm:t>
    </dgm:pt>
    <dgm:pt modelId="{169DCE0C-516F-43F7-8216-397EB6510950}" type="parTrans" cxnId="{7CBABAD9-0610-4B03-853C-F81F484BA9F8}">
      <dgm:prSet/>
      <dgm:spPr/>
      <dgm:t>
        <a:bodyPr/>
        <a:lstStyle/>
        <a:p>
          <a:endParaRPr lang="en-US"/>
        </a:p>
      </dgm:t>
    </dgm:pt>
    <dgm:pt modelId="{C047B095-0F20-4C47-B9E7-0DD554F05158}" type="sibTrans" cxnId="{7CBABAD9-0610-4B03-853C-F81F484BA9F8}">
      <dgm:prSet/>
      <dgm:spPr/>
      <dgm:t>
        <a:bodyPr/>
        <a:lstStyle/>
        <a:p>
          <a:endParaRPr lang="en-US"/>
        </a:p>
      </dgm:t>
    </dgm:pt>
    <dgm:pt modelId="{3294F4C6-4C6C-47FA-9BB0-3C3602148888}">
      <dgm:prSet/>
      <dgm:spPr/>
      <dgm:t>
        <a:bodyPr/>
        <a:lstStyle/>
        <a:p>
          <a:r>
            <a:rPr lang="en-US" dirty="0"/>
            <a:t>2nd Partial Recirculated EIR</a:t>
          </a:r>
        </a:p>
      </dgm:t>
    </dgm:pt>
    <dgm:pt modelId="{7EBF13F3-BEC8-4DB1-B9E9-A8CADF388F56}" type="parTrans" cxnId="{7A2E7F58-F2B5-439D-8307-3E69E0EE4F71}">
      <dgm:prSet/>
      <dgm:spPr/>
      <dgm:t>
        <a:bodyPr/>
        <a:lstStyle/>
        <a:p>
          <a:endParaRPr lang="en-US"/>
        </a:p>
      </dgm:t>
    </dgm:pt>
    <dgm:pt modelId="{2AA83EE5-30CD-4945-ABE2-C4A7F987EFEF}" type="sibTrans" cxnId="{7A2E7F58-F2B5-439D-8307-3E69E0EE4F71}">
      <dgm:prSet/>
      <dgm:spPr/>
      <dgm:t>
        <a:bodyPr/>
        <a:lstStyle/>
        <a:p>
          <a:endParaRPr lang="en-US"/>
        </a:p>
      </dgm:t>
    </dgm:pt>
    <dgm:pt modelId="{3A872D8B-18D7-45A6-8A7A-5B14127BD61D}">
      <dgm:prSet/>
      <dgm:spPr/>
      <dgm:t>
        <a:bodyPr/>
        <a:lstStyle/>
        <a:p>
          <a:pPr>
            <a:defRPr b="1"/>
          </a:pPr>
          <a:r>
            <a:rPr lang="en-US" dirty="0"/>
            <a:t>Nov. 2022</a:t>
          </a:r>
        </a:p>
      </dgm:t>
    </dgm:pt>
    <dgm:pt modelId="{E05DB5DA-D1FC-4C1F-A6B6-0B5538AC21DE}" type="parTrans" cxnId="{8A45A523-F378-4C06-A4E0-7EE8849C278E}">
      <dgm:prSet/>
      <dgm:spPr/>
      <dgm:t>
        <a:bodyPr/>
        <a:lstStyle/>
        <a:p>
          <a:endParaRPr lang="en-US"/>
        </a:p>
      </dgm:t>
    </dgm:pt>
    <dgm:pt modelId="{E5F92277-D3BB-4E55-9117-A0B055DB0109}" type="sibTrans" cxnId="{8A45A523-F378-4C06-A4E0-7EE8849C278E}">
      <dgm:prSet/>
      <dgm:spPr/>
      <dgm:t>
        <a:bodyPr/>
        <a:lstStyle/>
        <a:p>
          <a:endParaRPr lang="en-US"/>
        </a:p>
      </dgm:t>
    </dgm:pt>
    <dgm:pt modelId="{7CFFC808-2996-4DFF-AD42-BEB2E8277D25}">
      <dgm:prSet/>
      <dgm:spPr/>
      <dgm:t>
        <a:bodyPr/>
        <a:lstStyle/>
        <a:p>
          <a:r>
            <a:rPr lang="en-US" dirty="0"/>
            <a:t>Final EIR</a:t>
          </a:r>
        </a:p>
      </dgm:t>
    </dgm:pt>
    <dgm:pt modelId="{7DB87A9E-2311-4C80-B5E6-B73285354DBE}" type="parTrans" cxnId="{B57F55F4-0C51-4178-A521-32352044D9BB}">
      <dgm:prSet/>
      <dgm:spPr/>
      <dgm:t>
        <a:bodyPr/>
        <a:lstStyle/>
        <a:p>
          <a:endParaRPr lang="en-US"/>
        </a:p>
      </dgm:t>
    </dgm:pt>
    <dgm:pt modelId="{6DEA09FD-1576-474E-85AB-9F9F0A4557A0}" type="sibTrans" cxnId="{B57F55F4-0C51-4178-A521-32352044D9BB}">
      <dgm:prSet/>
      <dgm:spPr/>
      <dgm:t>
        <a:bodyPr/>
        <a:lstStyle/>
        <a:p>
          <a:endParaRPr lang="en-US"/>
        </a:p>
      </dgm:t>
    </dgm:pt>
    <dgm:pt modelId="{3AB5104D-7714-43A2-B01F-5F14E584D78E}">
      <dgm:prSet/>
      <dgm:spPr/>
      <dgm:t>
        <a:bodyPr/>
        <a:lstStyle/>
        <a:p>
          <a:pPr>
            <a:defRPr b="1"/>
          </a:pPr>
          <a:r>
            <a:rPr lang="en-US" dirty="0"/>
            <a:t>Aug 2022</a:t>
          </a:r>
        </a:p>
      </dgm:t>
    </dgm:pt>
    <dgm:pt modelId="{0CDEB465-E8F5-4B95-8EF5-FD8BE6BC9517}" type="parTrans" cxnId="{F0CED1CA-05B2-4EE9-B111-6FE40E50D201}">
      <dgm:prSet/>
      <dgm:spPr/>
      <dgm:t>
        <a:bodyPr/>
        <a:lstStyle/>
        <a:p>
          <a:endParaRPr lang="en-US"/>
        </a:p>
      </dgm:t>
    </dgm:pt>
    <dgm:pt modelId="{9AE7B649-3726-4E99-AE2F-B338CEA35111}" type="sibTrans" cxnId="{F0CED1CA-05B2-4EE9-B111-6FE40E50D201}">
      <dgm:prSet/>
      <dgm:spPr/>
      <dgm:t>
        <a:bodyPr/>
        <a:lstStyle/>
        <a:p>
          <a:endParaRPr lang="en-US"/>
        </a:p>
      </dgm:t>
    </dgm:pt>
    <dgm:pt modelId="{2277182E-78F2-4054-8A2B-09C9D47032A2}">
      <dgm:prSet/>
      <dgm:spPr/>
      <dgm:t>
        <a:bodyPr/>
        <a:lstStyle/>
        <a:p>
          <a:r>
            <a:rPr lang="en-US" dirty="0"/>
            <a:t>Draft EIR</a:t>
          </a:r>
        </a:p>
      </dgm:t>
    </dgm:pt>
    <dgm:pt modelId="{4EC9A66C-534A-4C93-AEED-D8FD60B8F96D}" type="parTrans" cxnId="{000E1198-3AB0-498A-A20E-CBA9971748FD}">
      <dgm:prSet/>
      <dgm:spPr/>
      <dgm:t>
        <a:bodyPr/>
        <a:lstStyle/>
        <a:p>
          <a:endParaRPr lang="en-US"/>
        </a:p>
      </dgm:t>
    </dgm:pt>
    <dgm:pt modelId="{8064D6A0-313F-4F70-9499-2FCCB021EA23}" type="sibTrans" cxnId="{000E1198-3AB0-498A-A20E-CBA9971748FD}">
      <dgm:prSet/>
      <dgm:spPr/>
      <dgm:t>
        <a:bodyPr/>
        <a:lstStyle/>
        <a:p>
          <a:endParaRPr lang="en-US"/>
        </a:p>
      </dgm:t>
    </dgm:pt>
    <dgm:pt modelId="{31949B93-C0C3-4BAC-B011-076FD15357DC}" type="pres">
      <dgm:prSet presAssocID="{EAE24C6B-C8C9-4319-9725-B3ED04CAC40D}" presName="root" presStyleCnt="0">
        <dgm:presLayoutVars>
          <dgm:chMax/>
          <dgm:chPref/>
          <dgm:animLvl val="lvl"/>
        </dgm:presLayoutVars>
      </dgm:prSet>
      <dgm:spPr/>
    </dgm:pt>
    <dgm:pt modelId="{1269DDDE-8798-4F32-822F-55FDDFA348EB}" type="pres">
      <dgm:prSet presAssocID="{EAE24C6B-C8C9-4319-9725-B3ED04CAC40D}" presName="divider" presStyleLbl="node1" presStyleIdx="0" presStyleCnt="1"/>
      <dgm:spPr/>
    </dgm:pt>
    <dgm:pt modelId="{2BF90215-05A0-4352-A74E-6A9612D1E25F}" type="pres">
      <dgm:prSet presAssocID="{EAE24C6B-C8C9-4319-9725-B3ED04CAC40D}" presName="nodes" presStyleCnt="0">
        <dgm:presLayoutVars>
          <dgm:chMax/>
          <dgm:chPref/>
          <dgm:animLvl val="lvl"/>
        </dgm:presLayoutVars>
      </dgm:prSet>
      <dgm:spPr/>
    </dgm:pt>
    <dgm:pt modelId="{077FD2E1-267F-4241-8245-E51D05BE721C}" type="pres">
      <dgm:prSet presAssocID="{6E404BF0-327F-45A3-A5E8-86D5B2025D9D}" presName="composite" presStyleCnt="0"/>
      <dgm:spPr/>
    </dgm:pt>
    <dgm:pt modelId="{3E5FEE38-2B27-46BB-BCAF-0D97A869B97A}" type="pres">
      <dgm:prSet presAssocID="{6E404BF0-327F-45A3-A5E8-86D5B2025D9D}" presName="L1TextContainer" presStyleLbl="revTx" presStyleIdx="0" presStyleCnt="6">
        <dgm:presLayoutVars>
          <dgm:chMax val="1"/>
          <dgm:chPref val="1"/>
          <dgm:bulletEnabled val="1"/>
        </dgm:presLayoutVars>
      </dgm:prSet>
      <dgm:spPr/>
    </dgm:pt>
    <dgm:pt modelId="{A20F91CC-00E2-44B8-A629-9A24E2C70ABA}" type="pres">
      <dgm:prSet presAssocID="{6E404BF0-327F-45A3-A5E8-86D5B2025D9D}" presName="L2TextContainerWrapper" presStyleCnt="0">
        <dgm:presLayoutVars>
          <dgm:chMax val="0"/>
          <dgm:chPref val="0"/>
          <dgm:bulletEnabled val="1"/>
        </dgm:presLayoutVars>
      </dgm:prSet>
      <dgm:spPr/>
    </dgm:pt>
    <dgm:pt modelId="{2137E42D-6ECE-4C36-9E9C-C820A52BBC13}" type="pres">
      <dgm:prSet presAssocID="{6E404BF0-327F-45A3-A5E8-86D5B2025D9D}" presName="L2TextContainer" presStyleLbl="bgAccFollowNode1" presStyleIdx="0" presStyleCnt="6"/>
      <dgm:spPr/>
    </dgm:pt>
    <dgm:pt modelId="{FC07D282-ED65-4F2F-8F76-8A2272840995}" type="pres">
      <dgm:prSet presAssocID="{6E404BF0-327F-45A3-A5E8-86D5B2025D9D}" presName="FlexibleEmptyPlaceHolder" presStyleCnt="0"/>
      <dgm:spPr/>
    </dgm:pt>
    <dgm:pt modelId="{105349FF-EE51-4C66-BDC5-6CFB5DFEBDB6}" type="pres">
      <dgm:prSet presAssocID="{6E404BF0-327F-45A3-A5E8-86D5B2025D9D}" presName="ConnectLine" presStyleLbl="alignNode1" presStyleIdx="0"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A80A2270-1FE4-4F9F-B64C-1AF851904764}" type="pres">
      <dgm:prSet presAssocID="{6E404BF0-327F-45A3-A5E8-86D5B2025D9D}" presName="ConnectorPoint" presStyleLbl="fgAcc1" presStyleIdx="0" presStyleCnt="6"/>
      <dgm:spPr>
        <a:solidFill>
          <a:schemeClr val="lt1">
            <a:alpha val="90000"/>
            <a:hueOff val="0"/>
            <a:satOff val="0"/>
            <a:lumOff val="0"/>
            <a:alphaOff val="0"/>
          </a:schemeClr>
        </a:solidFill>
        <a:ln w="19050" cap="flat" cmpd="sng" algn="ctr">
          <a:noFill/>
          <a:prstDash val="solid"/>
        </a:ln>
        <a:effectLst/>
      </dgm:spPr>
    </dgm:pt>
    <dgm:pt modelId="{592BEF36-DDD5-4710-B190-14AC966154EB}" type="pres">
      <dgm:prSet presAssocID="{6E404BF0-327F-45A3-A5E8-86D5B2025D9D}" presName="EmptyPlaceHolder" presStyleCnt="0"/>
      <dgm:spPr/>
    </dgm:pt>
    <dgm:pt modelId="{FFEC6C2D-936B-4EF5-9FB4-41210803D2FC}" type="pres">
      <dgm:prSet presAssocID="{C5A450B0-8D30-41D6-93F6-AD2D31AD71BF}" presName="spaceBetweenRectangles" presStyleCnt="0"/>
      <dgm:spPr/>
    </dgm:pt>
    <dgm:pt modelId="{784B5BB3-B365-47D4-92F2-077C75EA0543}" type="pres">
      <dgm:prSet presAssocID="{ECC702A6-237A-4782-8750-F70A502297DF}" presName="composite" presStyleCnt="0"/>
      <dgm:spPr/>
    </dgm:pt>
    <dgm:pt modelId="{DA793F22-0753-4C2E-8E0A-C7FCD4FB2674}" type="pres">
      <dgm:prSet presAssocID="{ECC702A6-237A-4782-8750-F70A502297DF}" presName="L1TextContainer" presStyleLbl="revTx" presStyleIdx="1" presStyleCnt="6">
        <dgm:presLayoutVars>
          <dgm:chMax val="1"/>
          <dgm:chPref val="1"/>
          <dgm:bulletEnabled val="1"/>
        </dgm:presLayoutVars>
      </dgm:prSet>
      <dgm:spPr/>
    </dgm:pt>
    <dgm:pt modelId="{C8291261-CBFE-4703-A495-7284AF6D64B5}" type="pres">
      <dgm:prSet presAssocID="{ECC702A6-237A-4782-8750-F70A502297DF}" presName="L2TextContainerWrapper" presStyleCnt="0">
        <dgm:presLayoutVars>
          <dgm:chMax val="0"/>
          <dgm:chPref val="0"/>
          <dgm:bulletEnabled val="1"/>
        </dgm:presLayoutVars>
      </dgm:prSet>
      <dgm:spPr/>
    </dgm:pt>
    <dgm:pt modelId="{32ABE836-9330-447D-B6A7-CE541FFD9E2E}" type="pres">
      <dgm:prSet presAssocID="{ECC702A6-237A-4782-8750-F70A502297DF}" presName="L2TextContainer" presStyleLbl="bgAccFollowNode1" presStyleIdx="1" presStyleCnt="6"/>
      <dgm:spPr/>
    </dgm:pt>
    <dgm:pt modelId="{B3F9F3D0-CFBA-4B20-BC50-6C07B214643D}" type="pres">
      <dgm:prSet presAssocID="{ECC702A6-237A-4782-8750-F70A502297DF}" presName="FlexibleEmptyPlaceHolder" presStyleCnt="0"/>
      <dgm:spPr/>
    </dgm:pt>
    <dgm:pt modelId="{33B88429-A0C9-4603-8D91-E265625DDC89}" type="pres">
      <dgm:prSet presAssocID="{ECC702A6-237A-4782-8750-F70A502297DF}" presName="ConnectLine" presStyleLbl="alignNode1" presStyleIdx="1"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67DD92B0-47D2-4E6A-87CA-235DD0ACCF0C}" type="pres">
      <dgm:prSet presAssocID="{ECC702A6-237A-4782-8750-F70A502297DF}" presName="ConnectorPoint" presStyleLbl="fgAcc1" presStyleIdx="1" presStyleCnt="6"/>
      <dgm:spPr>
        <a:solidFill>
          <a:schemeClr val="lt1">
            <a:alpha val="90000"/>
            <a:hueOff val="0"/>
            <a:satOff val="0"/>
            <a:lumOff val="0"/>
            <a:alphaOff val="0"/>
          </a:schemeClr>
        </a:solidFill>
        <a:ln w="19050" cap="flat" cmpd="sng" algn="ctr">
          <a:noFill/>
          <a:prstDash val="solid"/>
        </a:ln>
        <a:effectLst/>
      </dgm:spPr>
    </dgm:pt>
    <dgm:pt modelId="{82031A82-AE3D-487D-98BD-F883831FBE9E}" type="pres">
      <dgm:prSet presAssocID="{ECC702A6-237A-4782-8750-F70A502297DF}" presName="EmptyPlaceHolder" presStyleCnt="0"/>
      <dgm:spPr/>
    </dgm:pt>
    <dgm:pt modelId="{0D1B71BF-7913-47D2-AE91-C0EBEF3D0B17}" type="pres">
      <dgm:prSet presAssocID="{3A05B35A-794D-40C0-9846-21E545C98062}" presName="spaceBetweenRectangles" presStyleCnt="0"/>
      <dgm:spPr/>
    </dgm:pt>
    <dgm:pt modelId="{E01D693D-1F6D-43BB-B374-4D552242DD85}" type="pres">
      <dgm:prSet presAssocID="{7B88D2CF-0468-45F8-BF1D-C4C2BDF7EC3F}" presName="composite" presStyleCnt="0"/>
      <dgm:spPr/>
    </dgm:pt>
    <dgm:pt modelId="{45C6A58F-CE6E-41DA-923E-95FEE11C9620}" type="pres">
      <dgm:prSet presAssocID="{7B88D2CF-0468-45F8-BF1D-C4C2BDF7EC3F}" presName="L1TextContainer" presStyleLbl="revTx" presStyleIdx="2" presStyleCnt="6">
        <dgm:presLayoutVars>
          <dgm:chMax val="1"/>
          <dgm:chPref val="1"/>
          <dgm:bulletEnabled val="1"/>
        </dgm:presLayoutVars>
      </dgm:prSet>
      <dgm:spPr/>
    </dgm:pt>
    <dgm:pt modelId="{D2924867-2A98-455F-970A-BB1358F4DB46}" type="pres">
      <dgm:prSet presAssocID="{7B88D2CF-0468-45F8-BF1D-C4C2BDF7EC3F}" presName="L2TextContainerWrapper" presStyleCnt="0">
        <dgm:presLayoutVars>
          <dgm:chMax val="0"/>
          <dgm:chPref val="0"/>
          <dgm:bulletEnabled val="1"/>
        </dgm:presLayoutVars>
      </dgm:prSet>
      <dgm:spPr/>
    </dgm:pt>
    <dgm:pt modelId="{E7A32B31-E8C7-4AC6-9F38-D625A0BD6F87}" type="pres">
      <dgm:prSet presAssocID="{7B88D2CF-0468-45F8-BF1D-C4C2BDF7EC3F}" presName="L2TextContainer" presStyleLbl="bgAccFollowNode1" presStyleIdx="2" presStyleCnt="6"/>
      <dgm:spPr/>
    </dgm:pt>
    <dgm:pt modelId="{C3C398EF-091E-41F9-9F10-A6949A4EEE7B}" type="pres">
      <dgm:prSet presAssocID="{7B88D2CF-0468-45F8-BF1D-C4C2BDF7EC3F}" presName="FlexibleEmptyPlaceHolder" presStyleCnt="0"/>
      <dgm:spPr/>
    </dgm:pt>
    <dgm:pt modelId="{F260BBFF-A71C-4BF6-84F2-C190A3754EE6}" type="pres">
      <dgm:prSet presAssocID="{7B88D2CF-0468-45F8-BF1D-C4C2BDF7EC3F}" presName="ConnectLine" presStyleLbl="alignNode1" presStyleIdx="2"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F88033E5-EEF2-4993-B8C9-D58B45CB36B1}" type="pres">
      <dgm:prSet presAssocID="{7B88D2CF-0468-45F8-BF1D-C4C2BDF7EC3F}" presName="ConnectorPoint" presStyleLbl="fgAcc1" presStyleIdx="2" presStyleCnt="6"/>
      <dgm:spPr>
        <a:solidFill>
          <a:schemeClr val="lt1">
            <a:alpha val="90000"/>
            <a:hueOff val="0"/>
            <a:satOff val="0"/>
            <a:lumOff val="0"/>
            <a:alphaOff val="0"/>
          </a:schemeClr>
        </a:solidFill>
        <a:ln w="19050" cap="flat" cmpd="sng" algn="ctr">
          <a:noFill/>
          <a:prstDash val="solid"/>
        </a:ln>
        <a:effectLst/>
      </dgm:spPr>
    </dgm:pt>
    <dgm:pt modelId="{35107FE2-BD35-4EB7-B11C-640040A44281}" type="pres">
      <dgm:prSet presAssocID="{7B88D2CF-0468-45F8-BF1D-C4C2BDF7EC3F}" presName="EmptyPlaceHolder" presStyleCnt="0"/>
      <dgm:spPr/>
    </dgm:pt>
    <dgm:pt modelId="{D964C808-AF50-45DA-BB6E-7A7D934C0AF4}" type="pres">
      <dgm:prSet presAssocID="{490198DB-F9FB-4E24-A414-154E3852D77F}" presName="spaceBetweenRectangles" presStyleCnt="0"/>
      <dgm:spPr/>
    </dgm:pt>
    <dgm:pt modelId="{9E7B7C4D-4943-4BF3-8EE3-F4E7E1E685E1}" type="pres">
      <dgm:prSet presAssocID="{A51AF042-CBBF-4F16-838B-A4AA3ED08C2B}" presName="composite" presStyleCnt="0"/>
      <dgm:spPr/>
    </dgm:pt>
    <dgm:pt modelId="{A9D4A76D-592F-4A30-A0AC-A552020E69F9}" type="pres">
      <dgm:prSet presAssocID="{A51AF042-CBBF-4F16-838B-A4AA3ED08C2B}" presName="L1TextContainer" presStyleLbl="revTx" presStyleIdx="3" presStyleCnt="6">
        <dgm:presLayoutVars>
          <dgm:chMax val="1"/>
          <dgm:chPref val="1"/>
          <dgm:bulletEnabled val="1"/>
        </dgm:presLayoutVars>
      </dgm:prSet>
      <dgm:spPr/>
    </dgm:pt>
    <dgm:pt modelId="{CF3DEBE1-1C32-42E2-A37F-9EC42036A21F}" type="pres">
      <dgm:prSet presAssocID="{A51AF042-CBBF-4F16-838B-A4AA3ED08C2B}" presName="L2TextContainerWrapper" presStyleCnt="0">
        <dgm:presLayoutVars>
          <dgm:chMax val="0"/>
          <dgm:chPref val="0"/>
          <dgm:bulletEnabled val="1"/>
        </dgm:presLayoutVars>
      </dgm:prSet>
      <dgm:spPr/>
    </dgm:pt>
    <dgm:pt modelId="{A082CFF9-DC33-4C64-A78A-CC5BDDAEE6F6}" type="pres">
      <dgm:prSet presAssocID="{A51AF042-CBBF-4F16-838B-A4AA3ED08C2B}" presName="L2TextContainer" presStyleLbl="bgAccFollowNode1" presStyleIdx="3" presStyleCnt="6"/>
      <dgm:spPr/>
    </dgm:pt>
    <dgm:pt modelId="{762BBEB8-27CB-4F27-9A47-2DD2292F34C6}" type="pres">
      <dgm:prSet presAssocID="{A51AF042-CBBF-4F16-838B-A4AA3ED08C2B}" presName="FlexibleEmptyPlaceHolder" presStyleCnt="0"/>
      <dgm:spPr/>
    </dgm:pt>
    <dgm:pt modelId="{89CE5732-DB5D-4585-A996-D49730B8C4E0}" type="pres">
      <dgm:prSet presAssocID="{A51AF042-CBBF-4F16-838B-A4AA3ED08C2B}" presName="ConnectLine" presStyleLbl="alignNode1" presStyleIdx="3"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B47958DA-36B7-4D3D-B954-CA3E36C677FA}" type="pres">
      <dgm:prSet presAssocID="{A51AF042-CBBF-4F16-838B-A4AA3ED08C2B}" presName="ConnectorPoint" presStyleLbl="fgAcc1" presStyleIdx="3" presStyleCnt="6"/>
      <dgm:spPr>
        <a:solidFill>
          <a:schemeClr val="lt1">
            <a:alpha val="90000"/>
            <a:hueOff val="0"/>
            <a:satOff val="0"/>
            <a:lumOff val="0"/>
            <a:alphaOff val="0"/>
          </a:schemeClr>
        </a:solidFill>
        <a:ln w="19050" cap="flat" cmpd="sng" algn="ctr">
          <a:noFill/>
          <a:prstDash val="solid"/>
        </a:ln>
        <a:effectLst/>
      </dgm:spPr>
    </dgm:pt>
    <dgm:pt modelId="{93A5A292-0743-4431-9E57-464B6CC76626}" type="pres">
      <dgm:prSet presAssocID="{A51AF042-CBBF-4F16-838B-A4AA3ED08C2B}" presName="EmptyPlaceHolder" presStyleCnt="0"/>
      <dgm:spPr/>
    </dgm:pt>
    <dgm:pt modelId="{ECC2C38A-DFDE-447A-9370-54F4500AE6BE}" type="pres">
      <dgm:prSet presAssocID="{C047B095-0F20-4C47-B9E7-0DD554F05158}" presName="spaceBetweenRectangles" presStyleCnt="0"/>
      <dgm:spPr/>
    </dgm:pt>
    <dgm:pt modelId="{9C5BBBC5-3AD4-4088-8A9A-B48F660B9C79}" type="pres">
      <dgm:prSet presAssocID="{3AB5104D-7714-43A2-B01F-5F14E584D78E}" presName="composite" presStyleCnt="0"/>
      <dgm:spPr/>
    </dgm:pt>
    <dgm:pt modelId="{3BE79721-C5CD-4151-8888-8DC54CC946E7}" type="pres">
      <dgm:prSet presAssocID="{3AB5104D-7714-43A2-B01F-5F14E584D78E}" presName="L1TextContainer" presStyleLbl="revTx" presStyleIdx="4" presStyleCnt="6">
        <dgm:presLayoutVars>
          <dgm:chMax val="1"/>
          <dgm:chPref val="1"/>
          <dgm:bulletEnabled val="1"/>
        </dgm:presLayoutVars>
      </dgm:prSet>
      <dgm:spPr/>
    </dgm:pt>
    <dgm:pt modelId="{DFBE5908-AA4B-41E6-986F-7AD0F17605B4}" type="pres">
      <dgm:prSet presAssocID="{3AB5104D-7714-43A2-B01F-5F14E584D78E}" presName="L2TextContainerWrapper" presStyleCnt="0">
        <dgm:presLayoutVars>
          <dgm:chMax val="0"/>
          <dgm:chPref val="0"/>
          <dgm:bulletEnabled val="1"/>
        </dgm:presLayoutVars>
      </dgm:prSet>
      <dgm:spPr/>
    </dgm:pt>
    <dgm:pt modelId="{36D6DF32-86FB-4924-A094-7593E95E4B6C}" type="pres">
      <dgm:prSet presAssocID="{3AB5104D-7714-43A2-B01F-5F14E584D78E}" presName="L2TextContainer" presStyleLbl="bgAccFollowNode1" presStyleIdx="4" presStyleCnt="6"/>
      <dgm:spPr/>
    </dgm:pt>
    <dgm:pt modelId="{370FDD36-5519-47DA-AF19-6D8B26794092}" type="pres">
      <dgm:prSet presAssocID="{3AB5104D-7714-43A2-B01F-5F14E584D78E}" presName="FlexibleEmptyPlaceHolder" presStyleCnt="0"/>
      <dgm:spPr/>
    </dgm:pt>
    <dgm:pt modelId="{E6F0AD46-0336-49B9-89A1-D8B6477E933E}" type="pres">
      <dgm:prSet presAssocID="{3AB5104D-7714-43A2-B01F-5F14E584D78E}" presName="ConnectLine" presStyleLbl="alignNode1" presStyleIdx="4"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AB83833D-D9DE-4B2D-AA74-D7ED459101F7}" type="pres">
      <dgm:prSet presAssocID="{3AB5104D-7714-43A2-B01F-5F14E584D78E}" presName="ConnectorPoint" presStyleLbl="fgAcc1" presStyleIdx="4" presStyleCnt="6"/>
      <dgm:spPr>
        <a:solidFill>
          <a:schemeClr val="lt1">
            <a:alpha val="90000"/>
            <a:hueOff val="0"/>
            <a:satOff val="0"/>
            <a:lumOff val="0"/>
            <a:alphaOff val="0"/>
          </a:schemeClr>
        </a:solidFill>
        <a:ln w="19050" cap="flat" cmpd="sng" algn="ctr">
          <a:noFill/>
          <a:prstDash val="solid"/>
        </a:ln>
        <a:effectLst/>
      </dgm:spPr>
    </dgm:pt>
    <dgm:pt modelId="{EBD89886-3179-4BDE-879E-5990662F6C17}" type="pres">
      <dgm:prSet presAssocID="{3AB5104D-7714-43A2-B01F-5F14E584D78E}" presName="EmptyPlaceHolder" presStyleCnt="0"/>
      <dgm:spPr/>
    </dgm:pt>
    <dgm:pt modelId="{B0712A91-145F-48D4-B307-9EA8727BC744}" type="pres">
      <dgm:prSet presAssocID="{9AE7B649-3726-4E99-AE2F-B338CEA35111}" presName="spaceBetweenRectangles" presStyleCnt="0"/>
      <dgm:spPr/>
    </dgm:pt>
    <dgm:pt modelId="{30101201-5788-429E-B57B-38D023DEFD11}" type="pres">
      <dgm:prSet presAssocID="{3A872D8B-18D7-45A6-8A7A-5B14127BD61D}" presName="composite" presStyleCnt="0"/>
      <dgm:spPr/>
    </dgm:pt>
    <dgm:pt modelId="{3B203602-E5B4-414D-8B3C-A261C01CFCA7}" type="pres">
      <dgm:prSet presAssocID="{3A872D8B-18D7-45A6-8A7A-5B14127BD61D}" presName="L1TextContainer" presStyleLbl="revTx" presStyleIdx="5" presStyleCnt="6">
        <dgm:presLayoutVars>
          <dgm:chMax val="1"/>
          <dgm:chPref val="1"/>
          <dgm:bulletEnabled val="1"/>
        </dgm:presLayoutVars>
      </dgm:prSet>
      <dgm:spPr/>
    </dgm:pt>
    <dgm:pt modelId="{147A62FD-EEBA-4BD3-877E-246DC9AF94B6}" type="pres">
      <dgm:prSet presAssocID="{3A872D8B-18D7-45A6-8A7A-5B14127BD61D}" presName="L2TextContainerWrapper" presStyleCnt="0">
        <dgm:presLayoutVars>
          <dgm:chMax val="0"/>
          <dgm:chPref val="0"/>
          <dgm:bulletEnabled val="1"/>
        </dgm:presLayoutVars>
      </dgm:prSet>
      <dgm:spPr/>
    </dgm:pt>
    <dgm:pt modelId="{40276B8C-22B6-439C-87C3-7D2AE6E35FEF}" type="pres">
      <dgm:prSet presAssocID="{3A872D8B-18D7-45A6-8A7A-5B14127BD61D}" presName="L2TextContainer" presStyleLbl="bgAccFollowNode1" presStyleIdx="5" presStyleCnt="6"/>
      <dgm:spPr/>
    </dgm:pt>
    <dgm:pt modelId="{29646E5B-937F-4A71-AEB6-E20C2D5836F1}" type="pres">
      <dgm:prSet presAssocID="{3A872D8B-18D7-45A6-8A7A-5B14127BD61D}" presName="FlexibleEmptyPlaceHolder" presStyleCnt="0"/>
      <dgm:spPr/>
    </dgm:pt>
    <dgm:pt modelId="{91C0D276-F704-4786-81F5-9E87632DA575}" type="pres">
      <dgm:prSet presAssocID="{3A872D8B-18D7-45A6-8A7A-5B14127BD61D}" presName="ConnectLine" presStyleLbl="alignNode1" presStyleIdx="5"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gm:spPr>
    </dgm:pt>
    <dgm:pt modelId="{E4BFFACE-9478-4B6C-9D5D-EA3F3AD91459}" type="pres">
      <dgm:prSet presAssocID="{3A872D8B-18D7-45A6-8A7A-5B14127BD61D}" presName="ConnectorPoint" presStyleLbl="fgAcc1" presStyleIdx="5" presStyleCnt="6"/>
      <dgm:spPr>
        <a:solidFill>
          <a:schemeClr val="lt1">
            <a:alpha val="90000"/>
            <a:hueOff val="0"/>
            <a:satOff val="0"/>
            <a:lumOff val="0"/>
            <a:alphaOff val="0"/>
          </a:schemeClr>
        </a:solidFill>
        <a:ln w="19050" cap="flat" cmpd="sng" algn="ctr">
          <a:noFill/>
          <a:prstDash val="solid"/>
        </a:ln>
        <a:effectLst/>
      </dgm:spPr>
    </dgm:pt>
    <dgm:pt modelId="{1D9BF6AA-C836-4EA8-B7F4-08620C4F1BD8}" type="pres">
      <dgm:prSet presAssocID="{3A872D8B-18D7-45A6-8A7A-5B14127BD61D}" presName="EmptyPlaceHolder" presStyleCnt="0"/>
      <dgm:spPr/>
    </dgm:pt>
  </dgm:ptLst>
  <dgm:cxnLst>
    <dgm:cxn modelId="{8AD11402-FA0D-4B43-BE9D-FD945599BADF}" srcId="{ECC702A6-237A-4782-8750-F70A502297DF}" destId="{37A1D9A3-1C23-48BC-BB5F-C2F6DAE72081}" srcOrd="0" destOrd="0" parTransId="{E823A62A-F1CB-49CB-833E-E4F5548FC84A}" sibTransId="{46317562-EE86-416D-8EB0-06CB332AFAC8}"/>
    <dgm:cxn modelId="{7BCEFC10-37C9-4304-B082-232832FB1E91}" srcId="{EAE24C6B-C8C9-4319-9725-B3ED04CAC40D}" destId="{7B88D2CF-0468-45F8-BF1D-C4C2BDF7EC3F}" srcOrd="2" destOrd="0" parTransId="{9CAB5342-F43D-424C-A8EA-D716EE20C73B}" sibTransId="{490198DB-F9FB-4E24-A414-154E3852D77F}"/>
    <dgm:cxn modelId="{8A45A523-F378-4C06-A4E0-7EE8849C278E}" srcId="{EAE24C6B-C8C9-4319-9725-B3ED04CAC40D}" destId="{3A872D8B-18D7-45A6-8A7A-5B14127BD61D}" srcOrd="5" destOrd="0" parTransId="{E05DB5DA-D1FC-4C1F-A6B6-0B5538AC21DE}" sibTransId="{E5F92277-D3BB-4E55-9117-A0B055DB0109}"/>
    <dgm:cxn modelId="{16253D36-D897-4F9C-9ABE-2952EB98D8A6}" type="presOf" srcId="{2277182E-78F2-4054-8A2B-09C9D47032A2}" destId="{36D6DF32-86FB-4924-A094-7593E95E4B6C}" srcOrd="0" destOrd="0" presId="urn:microsoft.com/office/officeart/2017/3/layout/HorizontalPathTimeline"/>
    <dgm:cxn modelId="{2211A65C-721A-49E4-A7B2-0036545262FD}" type="presOf" srcId="{3294F4C6-4C6C-47FA-9BB0-3C3602148888}" destId="{A082CFF9-DC33-4C64-A78A-CC5BDDAEE6F6}" srcOrd="0" destOrd="0" presId="urn:microsoft.com/office/officeart/2017/3/layout/HorizontalPathTimeline"/>
    <dgm:cxn modelId="{438A4260-B0E9-44E1-8B33-87F56E6939B3}" type="presOf" srcId="{7B88D2CF-0468-45F8-BF1D-C4C2BDF7EC3F}" destId="{45C6A58F-CE6E-41DA-923E-95FEE11C9620}" srcOrd="0" destOrd="0" presId="urn:microsoft.com/office/officeart/2017/3/layout/HorizontalPathTimeline"/>
    <dgm:cxn modelId="{7A2E7F58-F2B5-439D-8307-3E69E0EE4F71}" srcId="{A51AF042-CBBF-4F16-838B-A4AA3ED08C2B}" destId="{3294F4C6-4C6C-47FA-9BB0-3C3602148888}" srcOrd="0" destOrd="0" parTransId="{7EBF13F3-BEC8-4DB1-B9E9-A8CADF388F56}" sibTransId="{2AA83EE5-30CD-4945-ABE2-C4A7F987EFEF}"/>
    <dgm:cxn modelId="{C62FA78A-274B-4A8A-80FA-C1207F120C00}" type="presOf" srcId="{EAE24C6B-C8C9-4319-9725-B3ED04CAC40D}" destId="{31949B93-C0C3-4BAC-B011-076FD15357DC}" srcOrd="0" destOrd="0" presId="urn:microsoft.com/office/officeart/2017/3/layout/HorizontalPathTimeline"/>
    <dgm:cxn modelId="{75731D8E-D06D-4C1B-8FE1-E95138C6BBB0}" type="presOf" srcId="{3A872D8B-18D7-45A6-8A7A-5B14127BD61D}" destId="{3B203602-E5B4-414D-8B3C-A261C01CFCA7}" srcOrd="0" destOrd="0" presId="urn:microsoft.com/office/officeart/2017/3/layout/HorizontalPathTimeline"/>
    <dgm:cxn modelId="{000E1198-3AB0-498A-A20E-CBA9971748FD}" srcId="{3AB5104D-7714-43A2-B01F-5F14E584D78E}" destId="{2277182E-78F2-4054-8A2B-09C9D47032A2}" srcOrd="0" destOrd="0" parTransId="{4EC9A66C-534A-4C93-AEED-D8FD60B8F96D}" sibTransId="{8064D6A0-313F-4F70-9499-2FCCB021EA23}"/>
    <dgm:cxn modelId="{E8A87D9E-53AE-4560-808B-EFD294576FAD}" type="presOf" srcId="{38BCC99D-E18E-41BE-8204-BFCB234AFE46}" destId="{2137E42D-6ECE-4C36-9E9C-C820A52BBC13}" srcOrd="0" destOrd="0" presId="urn:microsoft.com/office/officeart/2017/3/layout/HorizontalPathTimeline"/>
    <dgm:cxn modelId="{7FC45FA0-30E9-43EA-B22C-C7B962B15ED6}" type="presOf" srcId="{6E404BF0-327F-45A3-A5E8-86D5B2025D9D}" destId="{3E5FEE38-2B27-46BB-BCAF-0D97A869B97A}" srcOrd="0" destOrd="0" presId="urn:microsoft.com/office/officeart/2017/3/layout/HorizontalPathTimeline"/>
    <dgm:cxn modelId="{47F896A3-3595-4B34-BF2B-8D01CCD5FBB0}" type="presOf" srcId="{ECC702A6-237A-4782-8750-F70A502297DF}" destId="{DA793F22-0753-4C2E-8E0A-C7FCD4FB2674}" srcOrd="0" destOrd="0" presId="urn:microsoft.com/office/officeart/2017/3/layout/HorizontalPathTimeline"/>
    <dgm:cxn modelId="{20415BBB-7500-49E0-B9B2-5F88D26E84B9}" type="presOf" srcId="{7CFFC808-2996-4DFF-AD42-BEB2E8277D25}" destId="{40276B8C-22B6-439C-87C3-7D2AE6E35FEF}" srcOrd="0" destOrd="0" presId="urn:microsoft.com/office/officeart/2017/3/layout/HorizontalPathTimeline"/>
    <dgm:cxn modelId="{BEB0DEBE-E41F-4111-8A3F-D0064863360E}" type="presOf" srcId="{A51AF042-CBBF-4F16-838B-A4AA3ED08C2B}" destId="{A9D4A76D-592F-4A30-A0AC-A552020E69F9}" srcOrd="0" destOrd="0" presId="urn:microsoft.com/office/officeart/2017/3/layout/HorizontalPathTimeline"/>
    <dgm:cxn modelId="{0DD722C2-893D-4917-BDA2-CCA26710DDE4}" srcId="{EAE24C6B-C8C9-4319-9725-B3ED04CAC40D}" destId="{6E404BF0-327F-45A3-A5E8-86D5B2025D9D}" srcOrd="0" destOrd="0" parTransId="{4ECE98DA-D575-4561-9CE6-878910825298}" sibTransId="{C5A450B0-8D30-41D6-93F6-AD2D31AD71BF}"/>
    <dgm:cxn modelId="{E51CFFC4-55E9-471F-8F74-7F795B8AACF7}" type="presOf" srcId="{37A1D9A3-1C23-48BC-BB5F-C2F6DAE72081}" destId="{32ABE836-9330-447D-B6A7-CE541FFD9E2E}" srcOrd="0" destOrd="0" presId="urn:microsoft.com/office/officeart/2017/3/layout/HorizontalPathTimeline"/>
    <dgm:cxn modelId="{F0CED1CA-05B2-4EE9-B111-6FE40E50D201}" srcId="{EAE24C6B-C8C9-4319-9725-B3ED04CAC40D}" destId="{3AB5104D-7714-43A2-B01F-5F14E584D78E}" srcOrd="4" destOrd="0" parTransId="{0CDEB465-E8F5-4B95-8EF5-FD8BE6BC9517}" sibTransId="{9AE7B649-3726-4E99-AE2F-B338CEA35111}"/>
    <dgm:cxn modelId="{A4C0F8CC-84A2-478D-8C59-6C012F7EB13A}" srcId="{EAE24C6B-C8C9-4319-9725-B3ED04CAC40D}" destId="{ECC702A6-237A-4782-8750-F70A502297DF}" srcOrd="1" destOrd="0" parTransId="{ADEAD939-F667-47ED-8E53-0E6983F1BA48}" sibTransId="{3A05B35A-794D-40C0-9846-21E545C98062}"/>
    <dgm:cxn modelId="{E7B7B3D4-7589-4B98-BD88-E966D806C38D}" srcId="{7B88D2CF-0468-45F8-BF1D-C4C2BDF7EC3F}" destId="{DE21416E-BBDA-4874-BE77-977609890BA0}" srcOrd="0" destOrd="0" parTransId="{2F304B6D-B543-4740-B691-52871B3A9656}" sibTransId="{E1525ADE-6A54-4537-97D0-74C97FDAE3FC}"/>
    <dgm:cxn modelId="{7CBABAD9-0610-4B03-853C-F81F484BA9F8}" srcId="{EAE24C6B-C8C9-4319-9725-B3ED04CAC40D}" destId="{A51AF042-CBBF-4F16-838B-A4AA3ED08C2B}" srcOrd="3" destOrd="0" parTransId="{169DCE0C-516F-43F7-8216-397EB6510950}" sibTransId="{C047B095-0F20-4C47-B9E7-0DD554F05158}"/>
    <dgm:cxn modelId="{04CADEDF-3D96-4A57-A291-E1EE7026C391}" srcId="{6E404BF0-327F-45A3-A5E8-86D5B2025D9D}" destId="{38BCC99D-E18E-41BE-8204-BFCB234AFE46}" srcOrd="0" destOrd="0" parTransId="{5B472C96-D62B-4896-AA6D-5EAB3D81EA2B}" sibTransId="{B41B68F4-F2C8-4060-A7DB-9715380D3F91}"/>
    <dgm:cxn modelId="{4449B6EC-99DD-4CB5-BB5C-85F0AC2404D4}" type="presOf" srcId="{DE21416E-BBDA-4874-BE77-977609890BA0}" destId="{E7A32B31-E8C7-4AC6-9F38-D625A0BD6F87}" srcOrd="0" destOrd="0" presId="urn:microsoft.com/office/officeart/2017/3/layout/HorizontalPathTimeline"/>
    <dgm:cxn modelId="{B57F55F4-0C51-4178-A521-32352044D9BB}" srcId="{3A872D8B-18D7-45A6-8A7A-5B14127BD61D}" destId="{7CFFC808-2996-4DFF-AD42-BEB2E8277D25}" srcOrd="0" destOrd="0" parTransId="{7DB87A9E-2311-4C80-B5E6-B73285354DBE}" sibTransId="{6DEA09FD-1576-474E-85AB-9F9F0A4557A0}"/>
    <dgm:cxn modelId="{A558A7F5-C07B-4DC6-BBCF-CD3FEA25C27B}" type="presOf" srcId="{3AB5104D-7714-43A2-B01F-5F14E584D78E}" destId="{3BE79721-C5CD-4151-8888-8DC54CC946E7}" srcOrd="0" destOrd="0" presId="urn:microsoft.com/office/officeart/2017/3/layout/HorizontalPathTimeline"/>
    <dgm:cxn modelId="{E1E9286E-346C-4244-8C50-CB78604A8D78}" type="presParOf" srcId="{31949B93-C0C3-4BAC-B011-076FD15357DC}" destId="{1269DDDE-8798-4F32-822F-55FDDFA348EB}" srcOrd="0" destOrd="0" presId="urn:microsoft.com/office/officeart/2017/3/layout/HorizontalPathTimeline"/>
    <dgm:cxn modelId="{1A86562A-F519-4CD6-84EA-53867676AEFA}" type="presParOf" srcId="{31949B93-C0C3-4BAC-B011-076FD15357DC}" destId="{2BF90215-05A0-4352-A74E-6A9612D1E25F}" srcOrd="1" destOrd="0" presId="urn:microsoft.com/office/officeart/2017/3/layout/HorizontalPathTimeline"/>
    <dgm:cxn modelId="{0E6581FC-E9F6-4885-9E96-C7C38CF4FBB6}" type="presParOf" srcId="{2BF90215-05A0-4352-A74E-6A9612D1E25F}" destId="{077FD2E1-267F-4241-8245-E51D05BE721C}" srcOrd="0" destOrd="0" presId="urn:microsoft.com/office/officeart/2017/3/layout/HorizontalPathTimeline"/>
    <dgm:cxn modelId="{453191FE-BC66-4E2F-8319-7A2A5B8C2152}" type="presParOf" srcId="{077FD2E1-267F-4241-8245-E51D05BE721C}" destId="{3E5FEE38-2B27-46BB-BCAF-0D97A869B97A}" srcOrd="0" destOrd="0" presId="urn:microsoft.com/office/officeart/2017/3/layout/HorizontalPathTimeline"/>
    <dgm:cxn modelId="{1DC7119D-2712-482B-935A-901E88F43204}" type="presParOf" srcId="{077FD2E1-267F-4241-8245-E51D05BE721C}" destId="{A20F91CC-00E2-44B8-A629-9A24E2C70ABA}" srcOrd="1" destOrd="0" presId="urn:microsoft.com/office/officeart/2017/3/layout/HorizontalPathTimeline"/>
    <dgm:cxn modelId="{28D9160D-11B5-47FC-B443-6E93C73E9DBB}" type="presParOf" srcId="{A20F91CC-00E2-44B8-A629-9A24E2C70ABA}" destId="{2137E42D-6ECE-4C36-9E9C-C820A52BBC13}" srcOrd="0" destOrd="0" presId="urn:microsoft.com/office/officeart/2017/3/layout/HorizontalPathTimeline"/>
    <dgm:cxn modelId="{12A3F7A5-F875-446D-9677-D90CC336D47C}" type="presParOf" srcId="{A20F91CC-00E2-44B8-A629-9A24E2C70ABA}" destId="{FC07D282-ED65-4F2F-8F76-8A2272840995}" srcOrd="1" destOrd="0" presId="urn:microsoft.com/office/officeart/2017/3/layout/HorizontalPathTimeline"/>
    <dgm:cxn modelId="{9C09B78A-0DF8-48FB-B16B-D155855F51C1}" type="presParOf" srcId="{077FD2E1-267F-4241-8245-E51D05BE721C}" destId="{105349FF-EE51-4C66-BDC5-6CFB5DFEBDB6}" srcOrd="2" destOrd="0" presId="urn:microsoft.com/office/officeart/2017/3/layout/HorizontalPathTimeline"/>
    <dgm:cxn modelId="{042A5BED-799C-48E5-B8C8-3BE75C09FFF7}" type="presParOf" srcId="{077FD2E1-267F-4241-8245-E51D05BE721C}" destId="{A80A2270-1FE4-4F9F-B64C-1AF851904764}" srcOrd="3" destOrd="0" presId="urn:microsoft.com/office/officeart/2017/3/layout/HorizontalPathTimeline"/>
    <dgm:cxn modelId="{A5439066-72F1-43BE-B770-BBF7CE0A2D6F}" type="presParOf" srcId="{077FD2E1-267F-4241-8245-E51D05BE721C}" destId="{592BEF36-DDD5-4710-B190-14AC966154EB}" srcOrd="4" destOrd="0" presId="urn:microsoft.com/office/officeart/2017/3/layout/HorizontalPathTimeline"/>
    <dgm:cxn modelId="{A5C82308-596A-4170-8A09-DABEBE2A8FEF}" type="presParOf" srcId="{2BF90215-05A0-4352-A74E-6A9612D1E25F}" destId="{FFEC6C2D-936B-4EF5-9FB4-41210803D2FC}" srcOrd="1" destOrd="0" presId="urn:microsoft.com/office/officeart/2017/3/layout/HorizontalPathTimeline"/>
    <dgm:cxn modelId="{7F648251-898E-4D38-98BA-E29EAA60F711}" type="presParOf" srcId="{2BF90215-05A0-4352-A74E-6A9612D1E25F}" destId="{784B5BB3-B365-47D4-92F2-077C75EA0543}" srcOrd="2" destOrd="0" presId="urn:microsoft.com/office/officeart/2017/3/layout/HorizontalPathTimeline"/>
    <dgm:cxn modelId="{7EA7574F-5E6E-4A40-9FA5-798D014C0127}" type="presParOf" srcId="{784B5BB3-B365-47D4-92F2-077C75EA0543}" destId="{DA793F22-0753-4C2E-8E0A-C7FCD4FB2674}" srcOrd="0" destOrd="0" presId="urn:microsoft.com/office/officeart/2017/3/layout/HorizontalPathTimeline"/>
    <dgm:cxn modelId="{49E665BC-0087-46F9-9A66-700CBED435B1}" type="presParOf" srcId="{784B5BB3-B365-47D4-92F2-077C75EA0543}" destId="{C8291261-CBFE-4703-A495-7284AF6D64B5}" srcOrd="1" destOrd="0" presId="urn:microsoft.com/office/officeart/2017/3/layout/HorizontalPathTimeline"/>
    <dgm:cxn modelId="{26EF7A1E-822E-426F-85E8-5F5192F9B0E3}" type="presParOf" srcId="{C8291261-CBFE-4703-A495-7284AF6D64B5}" destId="{32ABE836-9330-447D-B6A7-CE541FFD9E2E}" srcOrd="0" destOrd="0" presId="urn:microsoft.com/office/officeart/2017/3/layout/HorizontalPathTimeline"/>
    <dgm:cxn modelId="{9B7CB4A7-0B84-4D3A-954D-69678B723A2B}" type="presParOf" srcId="{C8291261-CBFE-4703-A495-7284AF6D64B5}" destId="{B3F9F3D0-CFBA-4B20-BC50-6C07B214643D}" srcOrd="1" destOrd="0" presId="urn:microsoft.com/office/officeart/2017/3/layout/HorizontalPathTimeline"/>
    <dgm:cxn modelId="{452B10FB-2FF3-463E-B179-E2991FD2846B}" type="presParOf" srcId="{784B5BB3-B365-47D4-92F2-077C75EA0543}" destId="{33B88429-A0C9-4603-8D91-E265625DDC89}" srcOrd="2" destOrd="0" presId="urn:microsoft.com/office/officeart/2017/3/layout/HorizontalPathTimeline"/>
    <dgm:cxn modelId="{6AB05687-DF3A-453B-B4F7-5EEF9D53F0DB}" type="presParOf" srcId="{784B5BB3-B365-47D4-92F2-077C75EA0543}" destId="{67DD92B0-47D2-4E6A-87CA-235DD0ACCF0C}" srcOrd="3" destOrd="0" presId="urn:microsoft.com/office/officeart/2017/3/layout/HorizontalPathTimeline"/>
    <dgm:cxn modelId="{413973B6-6487-4E05-BD90-C59C62F5E21E}" type="presParOf" srcId="{784B5BB3-B365-47D4-92F2-077C75EA0543}" destId="{82031A82-AE3D-487D-98BD-F883831FBE9E}" srcOrd="4" destOrd="0" presId="urn:microsoft.com/office/officeart/2017/3/layout/HorizontalPathTimeline"/>
    <dgm:cxn modelId="{A2D7BBA4-5F10-416C-A6F2-D640F2684E3D}" type="presParOf" srcId="{2BF90215-05A0-4352-A74E-6A9612D1E25F}" destId="{0D1B71BF-7913-47D2-AE91-C0EBEF3D0B17}" srcOrd="3" destOrd="0" presId="urn:microsoft.com/office/officeart/2017/3/layout/HorizontalPathTimeline"/>
    <dgm:cxn modelId="{AF77CCD1-38A3-4E1D-B89C-EB8491E49690}" type="presParOf" srcId="{2BF90215-05A0-4352-A74E-6A9612D1E25F}" destId="{E01D693D-1F6D-43BB-B374-4D552242DD85}" srcOrd="4" destOrd="0" presId="urn:microsoft.com/office/officeart/2017/3/layout/HorizontalPathTimeline"/>
    <dgm:cxn modelId="{00DBBAB7-DE8F-4A9D-BDC3-305E861769B1}" type="presParOf" srcId="{E01D693D-1F6D-43BB-B374-4D552242DD85}" destId="{45C6A58F-CE6E-41DA-923E-95FEE11C9620}" srcOrd="0" destOrd="0" presId="urn:microsoft.com/office/officeart/2017/3/layout/HorizontalPathTimeline"/>
    <dgm:cxn modelId="{75158A26-E501-4F72-A4EC-5AB6F8234109}" type="presParOf" srcId="{E01D693D-1F6D-43BB-B374-4D552242DD85}" destId="{D2924867-2A98-455F-970A-BB1358F4DB46}" srcOrd="1" destOrd="0" presId="urn:microsoft.com/office/officeart/2017/3/layout/HorizontalPathTimeline"/>
    <dgm:cxn modelId="{17952264-56A1-4327-926A-ED2A85BF8D6C}" type="presParOf" srcId="{D2924867-2A98-455F-970A-BB1358F4DB46}" destId="{E7A32B31-E8C7-4AC6-9F38-D625A0BD6F87}" srcOrd="0" destOrd="0" presId="urn:microsoft.com/office/officeart/2017/3/layout/HorizontalPathTimeline"/>
    <dgm:cxn modelId="{CB214952-5912-4611-97B8-28E11DF553E2}" type="presParOf" srcId="{D2924867-2A98-455F-970A-BB1358F4DB46}" destId="{C3C398EF-091E-41F9-9F10-A6949A4EEE7B}" srcOrd="1" destOrd="0" presId="urn:microsoft.com/office/officeart/2017/3/layout/HorizontalPathTimeline"/>
    <dgm:cxn modelId="{B3D337AC-1B38-4098-8FAC-D5B7E126B182}" type="presParOf" srcId="{E01D693D-1F6D-43BB-B374-4D552242DD85}" destId="{F260BBFF-A71C-4BF6-84F2-C190A3754EE6}" srcOrd="2" destOrd="0" presId="urn:microsoft.com/office/officeart/2017/3/layout/HorizontalPathTimeline"/>
    <dgm:cxn modelId="{00346969-5614-498C-AB3E-F2351CF738B2}" type="presParOf" srcId="{E01D693D-1F6D-43BB-B374-4D552242DD85}" destId="{F88033E5-EEF2-4993-B8C9-D58B45CB36B1}" srcOrd="3" destOrd="0" presId="urn:microsoft.com/office/officeart/2017/3/layout/HorizontalPathTimeline"/>
    <dgm:cxn modelId="{F4461076-9A61-4D3C-9D14-C8C54BD656AA}" type="presParOf" srcId="{E01D693D-1F6D-43BB-B374-4D552242DD85}" destId="{35107FE2-BD35-4EB7-B11C-640040A44281}" srcOrd="4" destOrd="0" presId="urn:microsoft.com/office/officeart/2017/3/layout/HorizontalPathTimeline"/>
    <dgm:cxn modelId="{B613CC07-D9FF-4AA6-859F-B24ECCB08373}" type="presParOf" srcId="{2BF90215-05A0-4352-A74E-6A9612D1E25F}" destId="{D964C808-AF50-45DA-BB6E-7A7D934C0AF4}" srcOrd="5" destOrd="0" presId="urn:microsoft.com/office/officeart/2017/3/layout/HorizontalPathTimeline"/>
    <dgm:cxn modelId="{13DC1A91-9D7C-42A5-A533-610353CDBDC3}" type="presParOf" srcId="{2BF90215-05A0-4352-A74E-6A9612D1E25F}" destId="{9E7B7C4D-4943-4BF3-8EE3-F4E7E1E685E1}" srcOrd="6" destOrd="0" presId="urn:microsoft.com/office/officeart/2017/3/layout/HorizontalPathTimeline"/>
    <dgm:cxn modelId="{B64FB3ED-7B76-4E14-BBEF-E1E58F8FA5C7}" type="presParOf" srcId="{9E7B7C4D-4943-4BF3-8EE3-F4E7E1E685E1}" destId="{A9D4A76D-592F-4A30-A0AC-A552020E69F9}" srcOrd="0" destOrd="0" presId="urn:microsoft.com/office/officeart/2017/3/layout/HorizontalPathTimeline"/>
    <dgm:cxn modelId="{0BD50A0C-E23E-480C-A7AE-CA1EA0F31185}" type="presParOf" srcId="{9E7B7C4D-4943-4BF3-8EE3-F4E7E1E685E1}" destId="{CF3DEBE1-1C32-42E2-A37F-9EC42036A21F}" srcOrd="1" destOrd="0" presId="urn:microsoft.com/office/officeart/2017/3/layout/HorizontalPathTimeline"/>
    <dgm:cxn modelId="{25DCD5FF-A007-4C62-B54F-6C2149460E0F}" type="presParOf" srcId="{CF3DEBE1-1C32-42E2-A37F-9EC42036A21F}" destId="{A082CFF9-DC33-4C64-A78A-CC5BDDAEE6F6}" srcOrd="0" destOrd="0" presId="urn:microsoft.com/office/officeart/2017/3/layout/HorizontalPathTimeline"/>
    <dgm:cxn modelId="{8FEF00E6-82C1-4110-B83E-64B4C835CC43}" type="presParOf" srcId="{CF3DEBE1-1C32-42E2-A37F-9EC42036A21F}" destId="{762BBEB8-27CB-4F27-9A47-2DD2292F34C6}" srcOrd="1" destOrd="0" presId="urn:microsoft.com/office/officeart/2017/3/layout/HorizontalPathTimeline"/>
    <dgm:cxn modelId="{70FF657D-BF29-44FE-98CA-6F8482FC6D4E}" type="presParOf" srcId="{9E7B7C4D-4943-4BF3-8EE3-F4E7E1E685E1}" destId="{89CE5732-DB5D-4585-A996-D49730B8C4E0}" srcOrd="2" destOrd="0" presId="urn:microsoft.com/office/officeart/2017/3/layout/HorizontalPathTimeline"/>
    <dgm:cxn modelId="{0860F76A-5B1C-484C-BC77-FDE70340379F}" type="presParOf" srcId="{9E7B7C4D-4943-4BF3-8EE3-F4E7E1E685E1}" destId="{B47958DA-36B7-4D3D-B954-CA3E36C677FA}" srcOrd="3" destOrd="0" presId="urn:microsoft.com/office/officeart/2017/3/layout/HorizontalPathTimeline"/>
    <dgm:cxn modelId="{CEB60AC6-30D0-4FAF-BF9D-575C428D7A7B}" type="presParOf" srcId="{9E7B7C4D-4943-4BF3-8EE3-F4E7E1E685E1}" destId="{93A5A292-0743-4431-9E57-464B6CC76626}" srcOrd="4" destOrd="0" presId="urn:microsoft.com/office/officeart/2017/3/layout/HorizontalPathTimeline"/>
    <dgm:cxn modelId="{F41BEEA1-7445-4E50-88C7-6CE59D43F2B7}" type="presParOf" srcId="{2BF90215-05A0-4352-A74E-6A9612D1E25F}" destId="{ECC2C38A-DFDE-447A-9370-54F4500AE6BE}" srcOrd="7" destOrd="0" presId="urn:microsoft.com/office/officeart/2017/3/layout/HorizontalPathTimeline"/>
    <dgm:cxn modelId="{8C05E3AD-8BEC-4C49-AA77-AF1946A0A66B}" type="presParOf" srcId="{2BF90215-05A0-4352-A74E-6A9612D1E25F}" destId="{9C5BBBC5-3AD4-4088-8A9A-B48F660B9C79}" srcOrd="8" destOrd="0" presId="urn:microsoft.com/office/officeart/2017/3/layout/HorizontalPathTimeline"/>
    <dgm:cxn modelId="{68284CCD-5D1D-475D-A658-E646ECAE209E}" type="presParOf" srcId="{9C5BBBC5-3AD4-4088-8A9A-B48F660B9C79}" destId="{3BE79721-C5CD-4151-8888-8DC54CC946E7}" srcOrd="0" destOrd="0" presId="urn:microsoft.com/office/officeart/2017/3/layout/HorizontalPathTimeline"/>
    <dgm:cxn modelId="{AB7A439C-C688-40E4-BC53-A42FC9D9DE9F}" type="presParOf" srcId="{9C5BBBC5-3AD4-4088-8A9A-B48F660B9C79}" destId="{DFBE5908-AA4B-41E6-986F-7AD0F17605B4}" srcOrd="1" destOrd="0" presId="urn:microsoft.com/office/officeart/2017/3/layout/HorizontalPathTimeline"/>
    <dgm:cxn modelId="{49A2DC08-A4B9-4917-AF6B-86A1A473289E}" type="presParOf" srcId="{DFBE5908-AA4B-41E6-986F-7AD0F17605B4}" destId="{36D6DF32-86FB-4924-A094-7593E95E4B6C}" srcOrd="0" destOrd="0" presId="urn:microsoft.com/office/officeart/2017/3/layout/HorizontalPathTimeline"/>
    <dgm:cxn modelId="{697435AE-6B7C-40AA-ACA9-FB9277796F89}" type="presParOf" srcId="{DFBE5908-AA4B-41E6-986F-7AD0F17605B4}" destId="{370FDD36-5519-47DA-AF19-6D8B26794092}" srcOrd="1" destOrd="0" presId="urn:microsoft.com/office/officeart/2017/3/layout/HorizontalPathTimeline"/>
    <dgm:cxn modelId="{D3F674A8-D3D2-4E9E-9892-471021BECD4E}" type="presParOf" srcId="{9C5BBBC5-3AD4-4088-8A9A-B48F660B9C79}" destId="{E6F0AD46-0336-49B9-89A1-D8B6477E933E}" srcOrd="2" destOrd="0" presId="urn:microsoft.com/office/officeart/2017/3/layout/HorizontalPathTimeline"/>
    <dgm:cxn modelId="{0D524261-AEEE-4B6F-9CA0-3646808AA8CE}" type="presParOf" srcId="{9C5BBBC5-3AD4-4088-8A9A-B48F660B9C79}" destId="{AB83833D-D9DE-4B2D-AA74-D7ED459101F7}" srcOrd="3" destOrd="0" presId="urn:microsoft.com/office/officeart/2017/3/layout/HorizontalPathTimeline"/>
    <dgm:cxn modelId="{3FDCB060-415F-496E-B29B-EA56664EBADE}" type="presParOf" srcId="{9C5BBBC5-3AD4-4088-8A9A-B48F660B9C79}" destId="{EBD89886-3179-4BDE-879E-5990662F6C17}" srcOrd="4" destOrd="0" presId="urn:microsoft.com/office/officeart/2017/3/layout/HorizontalPathTimeline"/>
    <dgm:cxn modelId="{BA931EEE-B8AE-40AF-B54B-95F8E6EA1F4D}" type="presParOf" srcId="{2BF90215-05A0-4352-A74E-6A9612D1E25F}" destId="{B0712A91-145F-48D4-B307-9EA8727BC744}" srcOrd="9" destOrd="0" presId="urn:microsoft.com/office/officeart/2017/3/layout/HorizontalPathTimeline"/>
    <dgm:cxn modelId="{9FD4D59C-9630-44DE-98A3-40F5607AFDC8}" type="presParOf" srcId="{2BF90215-05A0-4352-A74E-6A9612D1E25F}" destId="{30101201-5788-429E-B57B-38D023DEFD11}" srcOrd="10" destOrd="0" presId="urn:microsoft.com/office/officeart/2017/3/layout/HorizontalPathTimeline"/>
    <dgm:cxn modelId="{0A915F1F-34E6-4786-8320-D807F2418A56}" type="presParOf" srcId="{30101201-5788-429E-B57B-38D023DEFD11}" destId="{3B203602-E5B4-414D-8B3C-A261C01CFCA7}" srcOrd="0" destOrd="0" presId="urn:microsoft.com/office/officeart/2017/3/layout/HorizontalPathTimeline"/>
    <dgm:cxn modelId="{1168DE19-4EFE-4C24-A916-70021F8CC516}" type="presParOf" srcId="{30101201-5788-429E-B57B-38D023DEFD11}" destId="{147A62FD-EEBA-4BD3-877E-246DC9AF94B6}" srcOrd="1" destOrd="0" presId="urn:microsoft.com/office/officeart/2017/3/layout/HorizontalPathTimeline"/>
    <dgm:cxn modelId="{DBD65EB3-AE50-44AD-B7B4-E315B9965408}" type="presParOf" srcId="{147A62FD-EEBA-4BD3-877E-246DC9AF94B6}" destId="{40276B8C-22B6-439C-87C3-7D2AE6E35FEF}" srcOrd="0" destOrd="0" presId="urn:microsoft.com/office/officeart/2017/3/layout/HorizontalPathTimeline"/>
    <dgm:cxn modelId="{3BFDD455-87EA-44EA-83FB-BF6DDB129862}" type="presParOf" srcId="{147A62FD-EEBA-4BD3-877E-246DC9AF94B6}" destId="{29646E5B-937F-4A71-AEB6-E20C2D5836F1}" srcOrd="1" destOrd="0" presId="urn:microsoft.com/office/officeart/2017/3/layout/HorizontalPathTimeline"/>
    <dgm:cxn modelId="{3CD8320C-DF0C-49BD-927F-BFDA13538825}" type="presParOf" srcId="{30101201-5788-429E-B57B-38D023DEFD11}" destId="{91C0D276-F704-4786-81F5-9E87632DA575}" srcOrd="2" destOrd="0" presId="urn:microsoft.com/office/officeart/2017/3/layout/HorizontalPathTimeline"/>
    <dgm:cxn modelId="{8A9F0A04-0DC5-4409-8EAE-ADBBFEE4D7CE}" type="presParOf" srcId="{30101201-5788-429E-B57B-38D023DEFD11}" destId="{E4BFFACE-9478-4B6C-9D5D-EA3F3AD91459}" srcOrd="3" destOrd="0" presId="urn:microsoft.com/office/officeart/2017/3/layout/HorizontalPathTimeline"/>
    <dgm:cxn modelId="{2F1BCB2B-A11F-4A7D-BFB3-C73F17B69B66}" type="presParOf" srcId="{30101201-5788-429E-B57B-38D023DEFD11}" destId="{1D9BF6AA-C836-4EA8-B7F4-08620C4F1BD8}"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2A5C74-007C-427D-B24F-00819B9C228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6719923-282C-47F6-BAD0-9E698515C43F}">
      <dgm:prSet/>
      <dgm:spPr/>
      <dgm:t>
        <a:bodyPr/>
        <a:lstStyle/>
        <a:p>
          <a:r>
            <a:rPr lang="en-US" dirty="0"/>
            <a:t>The Project would generate a substantial, permanent increase in ambient noise levels due to noise produced by traffic increases.</a:t>
          </a:r>
        </a:p>
      </dgm:t>
    </dgm:pt>
    <dgm:pt modelId="{3BC9388A-24AE-45BD-A454-C0A547096F00}" type="parTrans" cxnId="{5ECAB8D2-88B2-4B90-A1D4-DDD1DC7DAB6D}">
      <dgm:prSet/>
      <dgm:spPr/>
      <dgm:t>
        <a:bodyPr/>
        <a:lstStyle/>
        <a:p>
          <a:endParaRPr lang="en-US"/>
        </a:p>
      </dgm:t>
    </dgm:pt>
    <dgm:pt modelId="{734001D5-AF6E-4AF7-AF08-3AD13C27981E}" type="sibTrans" cxnId="{5ECAB8D2-88B2-4B90-A1D4-DDD1DC7DAB6D}">
      <dgm:prSet/>
      <dgm:spPr/>
      <dgm:t>
        <a:bodyPr/>
        <a:lstStyle/>
        <a:p>
          <a:endParaRPr lang="en-US"/>
        </a:p>
      </dgm:t>
    </dgm:pt>
    <dgm:pt modelId="{EF60A2CF-A110-4FA6-9956-CFCAFFF589ED}">
      <dgm:prSet/>
      <dgm:spPr/>
      <dgm:t>
        <a:bodyPr/>
        <a:lstStyle/>
        <a:p>
          <a:r>
            <a:rPr lang="en-US"/>
            <a:t>Significant and Unavoidable</a:t>
          </a:r>
        </a:p>
      </dgm:t>
    </dgm:pt>
    <dgm:pt modelId="{FCE2A27C-7BD5-4FB0-A325-4EBF2D1B7C5F}" type="parTrans" cxnId="{4A61FBFE-ED05-4B33-A431-A6D2CD8B6E1C}">
      <dgm:prSet/>
      <dgm:spPr/>
      <dgm:t>
        <a:bodyPr/>
        <a:lstStyle/>
        <a:p>
          <a:endParaRPr lang="en-US"/>
        </a:p>
      </dgm:t>
    </dgm:pt>
    <dgm:pt modelId="{27B21801-2BD1-4F3F-A75F-5C76395599E5}" type="sibTrans" cxnId="{4A61FBFE-ED05-4B33-A431-A6D2CD8B6E1C}">
      <dgm:prSet/>
      <dgm:spPr/>
      <dgm:t>
        <a:bodyPr/>
        <a:lstStyle/>
        <a:p>
          <a:endParaRPr lang="en-US"/>
        </a:p>
      </dgm:t>
    </dgm:pt>
    <dgm:pt modelId="{0258B238-22F8-4858-ADCC-0CEEAFA8B0E1}">
      <dgm:prSet/>
      <dgm:spPr/>
      <dgm:t>
        <a:bodyPr/>
        <a:lstStyle/>
        <a:p>
          <a:r>
            <a:rPr lang="en-US" dirty="0"/>
            <a:t>The Project, when considered with future development, is likely to have a significant cumulative impact due to traffic noise sources.</a:t>
          </a:r>
        </a:p>
      </dgm:t>
    </dgm:pt>
    <dgm:pt modelId="{39BC5737-B885-4B6B-BF6B-F97C1755F181}" type="parTrans" cxnId="{EF786110-FAB4-4233-AC77-4BBD885A07CC}">
      <dgm:prSet/>
      <dgm:spPr/>
      <dgm:t>
        <a:bodyPr/>
        <a:lstStyle/>
        <a:p>
          <a:endParaRPr lang="en-US"/>
        </a:p>
      </dgm:t>
    </dgm:pt>
    <dgm:pt modelId="{123C9B99-C9F0-40CE-97F5-09246F32FC8C}" type="sibTrans" cxnId="{EF786110-FAB4-4233-AC77-4BBD885A07CC}">
      <dgm:prSet/>
      <dgm:spPr/>
      <dgm:t>
        <a:bodyPr/>
        <a:lstStyle/>
        <a:p>
          <a:endParaRPr lang="en-US"/>
        </a:p>
      </dgm:t>
    </dgm:pt>
    <dgm:pt modelId="{E8953A51-BAB2-49A4-A7FA-79A7FC41D2CB}">
      <dgm:prSet/>
      <dgm:spPr/>
      <dgm:t>
        <a:bodyPr/>
        <a:lstStyle/>
        <a:p>
          <a:r>
            <a:rPr lang="en-US"/>
            <a:t>Significant and unavoidable</a:t>
          </a:r>
        </a:p>
      </dgm:t>
    </dgm:pt>
    <dgm:pt modelId="{646D8A87-FAA0-4C02-96AC-9E8F7E664A0F}" type="parTrans" cxnId="{F89EF40E-B722-4600-8BEB-D860AA1E3AA9}">
      <dgm:prSet/>
      <dgm:spPr/>
      <dgm:t>
        <a:bodyPr/>
        <a:lstStyle/>
        <a:p>
          <a:endParaRPr lang="en-US"/>
        </a:p>
      </dgm:t>
    </dgm:pt>
    <dgm:pt modelId="{E32A8BA9-1389-4EED-9650-ECC84A7157C7}" type="sibTrans" cxnId="{F89EF40E-B722-4600-8BEB-D860AA1E3AA9}">
      <dgm:prSet/>
      <dgm:spPr/>
      <dgm:t>
        <a:bodyPr/>
        <a:lstStyle/>
        <a:p>
          <a:endParaRPr lang="en-US"/>
        </a:p>
      </dgm:t>
    </dgm:pt>
    <dgm:pt modelId="{92DD5DE0-9955-4969-B591-B38E3DEC83FB}" type="pres">
      <dgm:prSet presAssocID="{772A5C74-007C-427D-B24F-00819B9C2289}" presName="root" presStyleCnt="0">
        <dgm:presLayoutVars>
          <dgm:dir/>
          <dgm:resizeHandles val="exact"/>
        </dgm:presLayoutVars>
      </dgm:prSet>
      <dgm:spPr/>
    </dgm:pt>
    <dgm:pt modelId="{EC335FAC-F9B4-46F3-8098-CC02D472A4E1}" type="pres">
      <dgm:prSet presAssocID="{E6719923-282C-47F6-BAD0-9E698515C43F}" presName="compNode" presStyleCnt="0"/>
      <dgm:spPr/>
    </dgm:pt>
    <dgm:pt modelId="{CDDDD8BB-7A0A-4BB1-B449-948151DBC700}" type="pres">
      <dgm:prSet presAssocID="{E6719923-282C-47F6-BAD0-9E698515C43F}" presName="bgRect" presStyleLbl="bgShp" presStyleIdx="0" presStyleCnt="2"/>
      <dgm:spPr/>
    </dgm:pt>
    <dgm:pt modelId="{3BD933A5-C39F-403F-A7D1-65237BE4467A}" type="pres">
      <dgm:prSet presAssocID="{E6719923-282C-47F6-BAD0-9E698515C43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olume"/>
        </a:ext>
      </dgm:extLst>
    </dgm:pt>
    <dgm:pt modelId="{6B778878-52F1-438C-92A7-A9E6DDD3ACDA}" type="pres">
      <dgm:prSet presAssocID="{E6719923-282C-47F6-BAD0-9E698515C43F}" presName="spaceRect" presStyleCnt="0"/>
      <dgm:spPr/>
    </dgm:pt>
    <dgm:pt modelId="{32376546-679F-49EB-A9B0-0D2190573C01}" type="pres">
      <dgm:prSet presAssocID="{E6719923-282C-47F6-BAD0-9E698515C43F}" presName="parTx" presStyleLbl="revTx" presStyleIdx="0" presStyleCnt="4">
        <dgm:presLayoutVars>
          <dgm:chMax val="0"/>
          <dgm:chPref val="0"/>
        </dgm:presLayoutVars>
      </dgm:prSet>
      <dgm:spPr/>
    </dgm:pt>
    <dgm:pt modelId="{A48E6E5D-EC19-4B62-BAA5-A5E5B2F6A6DC}" type="pres">
      <dgm:prSet presAssocID="{E6719923-282C-47F6-BAD0-9E698515C43F}" presName="desTx" presStyleLbl="revTx" presStyleIdx="1" presStyleCnt="4">
        <dgm:presLayoutVars/>
      </dgm:prSet>
      <dgm:spPr/>
    </dgm:pt>
    <dgm:pt modelId="{F39BED17-FD25-483E-9264-0B6773095353}" type="pres">
      <dgm:prSet presAssocID="{734001D5-AF6E-4AF7-AF08-3AD13C27981E}" presName="sibTrans" presStyleCnt="0"/>
      <dgm:spPr/>
    </dgm:pt>
    <dgm:pt modelId="{203D5B9A-B70C-4303-9A41-4754B43911E5}" type="pres">
      <dgm:prSet presAssocID="{0258B238-22F8-4858-ADCC-0CEEAFA8B0E1}" presName="compNode" presStyleCnt="0"/>
      <dgm:spPr/>
    </dgm:pt>
    <dgm:pt modelId="{D2FA636C-8FB2-47E7-B6CE-18F369626532}" type="pres">
      <dgm:prSet presAssocID="{0258B238-22F8-4858-ADCC-0CEEAFA8B0E1}" presName="bgRect" presStyleLbl="bgShp" presStyleIdx="1" presStyleCnt="2"/>
      <dgm:spPr/>
    </dgm:pt>
    <dgm:pt modelId="{DF47C650-ABBE-4F58-8AD1-A2CE57D847D4}" type="pres">
      <dgm:prSet presAssocID="{0258B238-22F8-4858-ADCC-0CEEAFA8B0E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gaphone1 outline"/>
        </a:ext>
      </dgm:extLst>
    </dgm:pt>
    <dgm:pt modelId="{B3AEEBAC-373F-4532-A146-D67E7EFE20B8}" type="pres">
      <dgm:prSet presAssocID="{0258B238-22F8-4858-ADCC-0CEEAFA8B0E1}" presName="spaceRect" presStyleCnt="0"/>
      <dgm:spPr/>
    </dgm:pt>
    <dgm:pt modelId="{5DB2AC78-B66E-42B5-AAFC-70F484A7F16F}" type="pres">
      <dgm:prSet presAssocID="{0258B238-22F8-4858-ADCC-0CEEAFA8B0E1}" presName="parTx" presStyleLbl="revTx" presStyleIdx="2" presStyleCnt="4">
        <dgm:presLayoutVars>
          <dgm:chMax val="0"/>
          <dgm:chPref val="0"/>
        </dgm:presLayoutVars>
      </dgm:prSet>
      <dgm:spPr/>
    </dgm:pt>
    <dgm:pt modelId="{49ECFA87-14EF-49B5-ACE0-13A3FDC3070C}" type="pres">
      <dgm:prSet presAssocID="{0258B238-22F8-4858-ADCC-0CEEAFA8B0E1}" presName="desTx" presStyleLbl="revTx" presStyleIdx="3" presStyleCnt="4">
        <dgm:presLayoutVars/>
      </dgm:prSet>
      <dgm:spPr/>
    </dgm:pt>
  </dgm:ptLst>
  <dgm:cxnLst>
    <dgm:cxn modelId="{F89EF40E-B722-4600-8BEB-D860AA1E3AA9}" srcId="{0258B238-22F8-4858-ADCC-0CEEAFA8B0E1}" destId="{E8953A51-BAB2-49A4-A7FA-79A7FC41D2CB}" srcOrd="0" destOrd="0" parTransId="{646D8A87-FAA0-4C02-96AC-9E8F7E664A0F}" sibTransId="{E32A8BA9-1389-4EED-9650-ECC84A7157C7}"/>
    <dgm:cxn modelId="{EF786110-FAB4-4233-AC77-4BBD885A07CC}" srcId="{772A5C74-007C-427D-B24F-00819B9C2289}" destId="{0258B238-22F8-4858-ADCC-0CEEAFA8B0E1}" srcOrd="1" destOrd="0" parTransId="{39BC5737-B885-4B6B-BF6B-F97C1755F181}" sibTransId="{123C9B99-C9F0-40CE-97F5-09246F32FC8C}"/>
    <dgm:cxn modelId="{7D3A0E6A-D09E-4D52-9578-4D90B5ED9050}" type="presOf" srcId="{772A5C74-007C-427D-B24F-00819B9C2289}" destId="{92DD5DE0-9955-4969-B591-B38E3DEC83FB}" srcOrd="0" destOrd="0" presId="urn:microsoft.com/office/officeart/2018/2/layout/IconVerticalSolidList"/>
    <dgm:cxn modelId="{9DED2258-3973-46B2-B55C-103038B68BA2}" type="presOf" srcId="{E8953A51-BAB2-49A4-A7FA-79A7FC41D2CB}" destId="{49ECFA87-14EF-49B5-ACE0-13A3FDC3070C}" srcOrd="0" destOrd="0" presId="urn:microsoft.com/office/officeart/2018/2/layout/IconVerticalSolidList"/>
    <dgm:cxn modelId="{4D27238E-1267-4306-92AE-B2EF3F8C2FEA}" type="presOf" srcId="{0258B238-22F8-4858-ADCC-0CEEAFA8B0E1}" destId="{5DB2AC78-B66E-42B5-AAFC-70F484A7F16F}" srcOrd="0" destOrd="0" presId="urn:microsoft.com/office/officeart/2018/2/layout/IconVerticalSolidList"/>
    <dgm:cxn modelId="{A0F2B89B-E1F1-47B1-98C1-D28B4F0C3D50}" type="presOf" srcId="{E6719923-282C-47F6-BAD0-9E698515C43F}" destId="{32376546-679F-49EB-A9B0-0D2190573C01}" srcOrd="0" destOrd="0" presId="urn:microsoft.com/office/officeart/2018/2/layout/IconVerticalSolidList"/>
    <dgm:cxn modelId="{4E57E9B0-115B-4BA6-B62A-E1A9278570C2}" type="presOf" srcId="{EF60A2CF-A110-4FA6-9956-CFCAFFF589ED}" destId="{A48E6E5D-EC19-4B62-BAA5-A5E5B2F6A6DC}" srcOrd="0" destOrd="0" presId="urn:microsoft.com/office/officeart/2018/2/layout/IconVerticalSolidList"/>
    <dgm:cxn modelId="{5ECAB8D2-88B2-4B90-A1D4-DDD1DC7DAB6D}" srcId="{772A5C74-007C-427D-B24F-00819B9C2289}" destId="{E6719923-282C-47F6-BAD0-9E698515C43F}" srcOrd="0" destOrd="0" parTransId="{3BC9388A-24AE-45BD-A454-C0A547096F00}" sibTransId="{734001D5-AF6E-4AF7-AF08-3AD13C27981E}"/>
    <dgm:cxn modelId="{4A61FBFE-ED05-4B33-A431-A6D2CD8B6E1C}" srcId="{E6719923-282C-47F6-BAD0-9E698515C43F}" destId="{EF60A2CF-A110-4FA6-9956-CFCAFFF589ED}" srcOrd="0" destOrd="0" parTransId="{FCE2A27C-7BD5-4FB0-A325-4EBF2D1B7C5F}" sibTransId="{27B21801-2BD1-4F3F-A75F-5C76395599E5}"/>
    <dgm:cxn modelId="{FD97B3DD-75D4-438A-AE91-11F061E5FD49}" type="presParOf" srcId="{92DD5DE0-9955-4969-B591-B38E3DEC83FB}" destId="{EC335FAC-F9B4-46F3-8098-CC02D472A4E1}" srcOrd="0" destOrd="0" presId="urn:microsoft.com/office/officeart/2018/2/layout/IconVerticalSolidList"/>
    <dgm:cxn modelId="{E0D6AF80-48DD-4115-9D34-0C11DDE3C8AF}" type="presParOf" srcId="{EC335FAC-F9B4-46F3-8098-CC02D472A4E1}" destId="{CDDDD8BB-7A0A-4BB1-B449-948151DBC700}" srcOrd="0" destOrd="0" presId="urn:microsoft.com/office/officeart/2018/2/layout/IconVerticalSolidList"/>
    <dgm:cxn modelId="{E75E7D68-CE71-4033-95D3-992AA96A14A6}" type="presParOf" srcId="{EC335FAC-F9B4-46F3-8098-CC02D472A4E1}" destId="{3BD933A5-C39F-403F-A7D1-65237BE4467A}" srcOrd="1" destOrd="0" presId="urn:microsoft.com/office/officeart/2018/2/layout/IconVerticalSolidList"/>
    <dgm:cxn modelId="{3CDC748C-656A-4B94-A5DA-1211680DA414}" type="presParOf" srcId="{EC335FAC-F9B4-46F3-8098-CC02D472A4E1}" destId="{6B778878-52F1-438C-92A7-A9E6DDD3ACDA}" srcOrd="2" destOrd="0" presId="urn:microsoft.com/office/officeart/2018/2/layout/IconVerticalSolidList"/>
    <dgm:cxn modelId="{0EE0ECA9-09ED-4763-B527-0C7FDD54D77A}" type="presParOf" srcId="{EC335FAC-F9B4-46F3-8098-CC02D472A4E1}" destId="{32376546-679F-49EB-A9B0-0D2190573C01}" srcOrd="3" destOrd="0" presId="urn:microsoft.com/office/officeart/2018/2/layout/IconVerticalSolidList"/>
    <dgm:cxn modelId="{974F16EB-BA81-4BEB-B277-BFF551C8A3BC}" type="presParOf" srcId="{EC335FAC-F9B4-46F3-8098-CC02D472A4E1}" destId="{A48E6E5D-EC19-4B62-BAA5-A5E5B2F6A6DC}" srcOrd="4" destOrd="0" presId="urn:microsoft.com/office/officeart/2018/2/layout/IconVerticalSolidList"/>
    <dgm:cxn modelId="{FA8B7AB3-C2FE-42C1-AC01-09AA105B21B0}" type="presParOf" srcId="{92DD5DE0-9955-4969-B591-B38E3DEC83FB}" destId="{F39BED17-FD25-483E-9264-0B6773095353}" srcOrd="1" destOrd="0" presId="urn:microsoft.com/office/officeart/2018/2/layout/IconVerticalSolidList"/>
    <dgm:cxn modelId="{2752A0F0-EBDA-40EA-86F0-CD27F70A9E89}" type="presParOf" srcId="{92DD5DE0-9955-4969-B591-B38E3DEC83FB}" destId="{203D5B9A-B70C-4303-9A41-4754B43911E5}" srcOrd="2" destOrd="0" presId="urn:microsoft.com/office/officeart/2018/2/layout/IconVerticalSolidList"/>
    <dgm:cxn modelId="{9386F752-ACDF-4774-A3A1-CC677F236F29}" type="presParOf" srcId="{203D5B9A-B70C-4303-9A41-4754B43911E5}" destId="{D2FA636C-8FB2-47E7-B6CE-18F369626532}" srcOrd="0" destOrd="0" presId="urn:microsoft.com/office/officeart/2018/2/layout/IconVerticalSolidList"/>
    <dgm:cxn modelId="{0FA782E7-AF32-433B-A57A-00194AA40ACA}" type="presParOf" srcId="{203D5B9A-B70C-4303-9A41-4754B43911E5}" destId="{DF47C650-ABBE-4F58-8AD1-A2CE57D847D4}" srcOrd="1" destOrd="0" presId="urn:microsoft.com/office/officeart/2018/2/layout/IconVerticalSolidList"/>
    <dgm:cxn modelId="{F0C63545-E477-4ED6-A30A-D23C5E257732}" type="presParOf" srcId="{203D5B9A-B70C-4303-9A41-4754B43911E5}" destId="{B3AEEBAC-373F-4532-A146-D67E7EFE20B8}" srcOrd="2" destOrd="0" presId="urn:microsoft.com/office/officeart/2018/2/layout/IconVerticalSolidList"/>
    <dgm:cxn modelId="{EC4227E9-BB73-4BA2-A789-E72C29E94676}" type="presParOf" srcId="{203D5B9A-B70C-4303-9A41-4754B43911E5}" destId="{5DB2AC78-B66E-42B5-AAFC-70F484A7F16F}" srcOrd="3" destOrd="0" presId="urn:microsoft.com/office/officeart/2018/2/layout/IconVerticalSolidList"/>
    <dgm:cxn modelId="{E38C140B-314F-4AF4-B83A-9BCA722B9DC0}" type="presParOf" srcId="{203D5B9A-B70C-4303-9A41-4754B43911E5}" destId="{49ECFA87-14EF-49B5-ACE0-13A3FDC3070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8E30A8-3343-4D3E-997D-3660532B0D1D}"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31FF7104-D47A-494E-9260-DD1A4D971A77}">
      <dgm:prSet/>
      <dgm:spPr/>
      <dgm:t>
        <a:bodyPr/>
        <a:lstStyle/>
        <a:p>
          <a:pPr>
            <a:lnSpc>
              <a:spcPct val="100000"/>
            </a:lnSpc>
          </a:pPr>
          <a:r>
            <a:rPr lang="en-US" dirty="0"/>
            <a:t>CEQA requires the decision-making agency to balance, as applicable, the economic, legal, social, technological, or other benefits, including region-wide or statewide environmental benefits, of a proposed project against its unavoidable environmental risks when determining whether to approve the project. If the specific economic, legal, social, technological, or other benefits, including region-wide or statewide environmental benefits, of a proposed project outweigh the unavoidable adverse environmental effects, the adverse environmental effects may be considered “acceptable.”</a:t>
          </a:r>
        </a:p>
      </dgm:t>
    </dgm:pt>
    <dgm:pt modelId="{A85224E8-03F1-4B15-BFF5-6D68C3888593}" type="parTrans" cxnId="{8AFDAFE6-6E11-4607-9B0F-C25B4CCAE6F8}">
      <dgm:prSet/>
      <dgm:spPr/>
      <dgm:t>
        <a:bodyPr/>
        <a:lstStyle/>
        <a:p>
          <a:endParaRPr lang="en-US"/>
        </a:p>
      </dgm:t>
    </dgm:pt>
    <dgm:pt modelId="{92802430-C698-41EC-A06F-FD7437F653F8}" type="sibTrans" cxnId="{8AFDAFE6-6E11-4607-9B0F-C25B4CCAE6F8}">
      <dgm:prSet/>
      <dgm:spPr/>
      <dgm:t>
        <a:bodyPr/>
        <a:lstStyle/>
        <a:p>
          <a:endParaRPr lang="en-US"/>
        </a:p>
      </dgm:t>
    </dgm:pt>
    <dgm:pt modelId="{9EA34F9B-E3FD-4E1F-A7C8-9A694C89355E}">
      <dgm:prSet/>
      <dgm:spPr/>
      <dgm:t>
        <a:bodyPr/>
        <a:lstStyle/>
        <a:p>
          <a:pPr>
            <a:lnSpc>
              <a:spcPct val="100000"/>
            </a:lnSpc>
          </a:pPr>
          <a:r>
            <a:rPr lang="en-US" dirty="0"/>
            <a:t>When the lead agency approves a project which will result in the occurrence of significant effects which are identified in the final EIR but are not avoided or substantially lessened, the agency shall state in writing the specific reasons to support its action based on the final EIR and/or other information in the record. The statement of overriding considerations shall be supported by substantial evidence in the record. </a:t>
          </a:r>
        </a:p>
      </dgm:t>
    </dgm:pt>
    <dgm:pt modelId="{75E7B46D-B2FD-45A0-A39B-CC9AF3DBF25F}" type="parTrans" cxnId="{C0485196-EA8A-41DF-B7C8-B3BCBA316837}">
      <dgm:prSet/>
      <dgm:spPr/>
      <dgm:t>
        <a:bodyPr/>
        <a:lstStyle/>
        <a:p>
          <a:endParaRPr lang="en-US"/>
        </a:p>
      </dgm:t>
    </dgm:pt>
    <dgm:pt modelId="{D2D034F5-53C6-4804-BB21-77180222C9FA}" type="sibTrans" cxnId="{C0485196-EA8A-41DF-B7C8-B3BCBA316837}">
      <dgm:prSet/>
      <dgm:spPr/>
      <dgm:t>
        <a:bodyPr/>
        <a:lstStyle/>
        <a:p>
          <a:endParaRPr lang="en-US"/>
        </a:p>
      </dgm:t>
    </dgm:pt>
    <dgm:pt modelId="{8F153FB0-D391-4F17-B7A9-4B0FAFB16295}">
      <dgm:prSet/>
      <dgm:spPr/>
      <dgm:t>
        <a:bodyPr/>
        <a:lstStyle/>
        <a:p>
          <a:pPr>
            <a:lnSpc>
              <a:spcPct val="100000"/>
            </a:lnSpc>
          </a:pPr>
          <a:r>
            <a:rPr lang="en-US" dirty="0"/>
            <a:t>If an agency makes a statement of overriding considerations, the statement should be included in the record of the project approval and should be mentioned in the notice of determination. This statement does not substitute for, and shall be in addition to, findings required pursuant to Section 15091.</a:t>
          </a:r>
        </a:p>
      </dgm:t>
    </dgm:pt>
    <dgm:pt modelId="{E2062008-669C-4B1E-ADBF-8D98036C3BA5}" type="parTrans" cxnId="{6ADE7C33-FF1D-4F26-A9E4-57890EDAED5C}">
      <dgm:prSet/>
      <dgm:spPr/>
      <dgm:t>
        <a:bodyPr/>
        <a:lstStyle/>
        <a:p>
          <a:endParaRPr lang="en-US"/>
        </a:p>
      </dgm:t>
    </dgm:pt>
    <dgm:pt modelId="{AE186540-DD12-4DC6-962D-EF2EEEB1C0FD}" type="sibTrans" cxnId="{6ADE7C33-FF1D-4F26-A9E4-57890EDAED5C}">
      <dgm:prSet/>
      <dgm:spPr/>
      <dgm:t>
        <a:bodyPr/>
        <a:lstStyle/>
        <a:p>
          <a:endParaRPr lang="en-US"/>
        </a:p>
      </dgm:t>
    </dgm:pt>
    <dgm:pt modelId="{126AB6B9-1D55-4752-9F27-728C3EA87C61}" type="pres">
      <dgm:prSet presAssocID="{CA8E30A8-3343-4D3E-997D-3660532B0D1D}" presName="root" presStyleCnt="0">
        <dgm:presLayoutVars>
          <dgm:dir/>
          <dgm:resizeHandles val="exact"/>
        </dgm:presLayoutVars>
      </dgm:prSet>
      <dgm:spPr/>
    </dgm:pt>
    <dgm:pt modelId="{DC37AEF8-E582-49C9-B482-BC2989DACA36}" type="pres">
      <dgm:prSet presAssocID="{31FF7104-D47A-494E-9260-DD1A4D971A77}" presName="compNode" presStyleCnt="0"/>
      <dgm:spPr/>
    </dgm:pt>
    <dgm:pt modelId="{0A4EF860-87CB-490C-B82D-EBFA2053BC48}" type="pres">
      <dgm:prSet presAssocID="{31FF7104-D47A-494E-9260-DD1A4D971A77}" presName="bgRect" presStyleLbl="bgShp" presStyleIdx="0" presStyleCnt="3"/>
      <dgm:spPr/>
    </dgm:pt>
    <dgm:pt modelId="{8912F45E-2AD8-46D4-8B80-DB672CABE53D}" type="pres">
      <dgm:prSet presAssocID="{31FF7104-D47A-494E-9260-DD1A4D971A7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BCD3EDCE-5FFA-4F31-883B-DDC935CC63D5}" type="pres">
      <dgm:prSet presAssocID="{31FF7104-D47A-494E-9260-DD1A4D971A77}" presName="spaceRect" presStyleCnt="0"/>
      <dgm:spPr/>
    </dgm:pt>
    <dgm:pt modelId="{1E785F8B-2DBB-4F81-BB26-2D761E65B53D}" type="pres">
      <dgm:prSet presAssocID="{31FF7104-D47A-494E-9260-DD1A4D971A77}" presName="parTx" presStyleLbl="revTx" presStyleIdx="0" presStyleCnt="3">
        <dgm:presLayoutVars>
          <dgm:chMax val="0"/>
          <dgm:chPref val="0"/>
        </dgm:presLayoutVars>
      </dgm:prSet>
      <dgm:spPr/>
    </dgm:pt>
    <dgm:pt modelId="{4D79C8D7-643A-44AF-AFBE-539A591E839F}" type="pres">
      <dgm:prSet presAssocID="{92802430-C698-41EC-A06F-FD7437F653F8}" presName="sibTrans" presStyleCnt="0"/>
      <dgm:spPr/>
    </dgm:pt>
    <dgm:pt modelId="{22557F52-C9A6-4D34-B277-F9C68259FE90}" type="pres">
      <dgm:prSet presAssocID="{9EA34F9B-E3FD-4E1F-A7C8-9A694C89355E}" presName="compNode" presStyleCnt="0"/>
      <dgm:spPr/>
    </dgm:pt>
    <dgm:pt modelId="{79366E3F-303C-44FD-8F5D-212866D407D8}" type="pres">
      <dgm:prSet presAssocID="{9EA34F9B-E3FD-4E1F-A7C8-9A694C89355E}" presName="bgRect" presStyleLbl="bgShp" presStyleIdx="1" presStyleCnt="3"/>
      <dgm:spPr/>
    </dgm:pt>
    <dgm:pt modelId="{8E0F791C-678B-4183-8AE7-BDAAED392FE7}" type="pres">
      <dgm:prSet presAssocID="{9EA34F9B-E3FD-4E1F-A7C8-9A694C8935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390298B3-BEA2-4BDB-B6B6-90BA06116210}" type="pres">
      <dgm:prSet presAssocID="{9EA34F9B-E3FD-4E1F-A7C8-9A694C89355E}" presName="spaceRect" presStyleCnt="0"/>
      <dgm:spPr/>
    </dgm:pt>
    <dgm:pt modelId="{00FFED01-7E42-41E7-A08F-EE1031E2CAB2}" type="pres">
      <dgm:prSet presAssocID="{9EA34F9B-E3FD-4E1F-A7C8-9A694C89355E}" presName="parTx" presStyleLbl="revTx" presStyleIdx="1" presStyleCnt="3">
        <dgm:presLayoutVars>
          <dgm:chMax val="0"/>
          <dgm:chPref val="0"/>
        </dgm:presLayoutVars>
      </dgm:prSet>
      <dgm:spPr/>
    </dgm:pt>
    <dgm:pt modelId="{CF384002-032C-4916-BDD9-62B20CFBE957}" type="pres">
      <dgm:prSet presAssocID="{D2D034F5-53C6-4804-BB21-77180222C9FA}" presName="sibTrans" presStyleCnt="0"/>
      <dgm:spPr/>
    </dgm:pt>
    <dgm:pt modelId="{3DADB2CE-3453-4099-9A04-1831AF061BFB}" type="pres">
      <dgm:prSet presAssocID="{8F153FB0-D391-4F17-B7A9-4B0FAFB16295}" presName="compNode" presStyleCnt="0"/>
      <dgm:spPr/>
    </dgm:pt>
    <dgm:pt modelId="{458C9F61-73A1-49BD-8F91-5B243C1D09D6}" type="pres">
      <dgm:prSet presAssocID="{8F153FB0-D391-4F17-B7A9-4B0FAFB16295}" presName="bgRect" presStyleLbl="bgShp" presStyleIdx="2" presStyleCnt="3"/>
      <dgm:spPr/>
    </dgm:pt>
    <dgm:pt modelId="{FCD67D9C-6929-4EFA-8FF0-0A17DDB07463}" type="pres">
      <dgm:prSet presAssocID="{8F153FB0-D391-4F17-B7A9-4B0FAFB162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5E864D8A-BF7E-4D09-BF63-667992923F3B}" type="pres">
      <dgm:prSet presAssocID="{8F153FB0-D391-4F17-B7A9-4B0FAFB16295}" presName="spaceRect" presStyleCnt="0"/>
      <dgm:spPr/>
    </dgm:pt>
    <dgm:pt modelId="{096787DE-39AF-4856-9AA4-AD1FF372A518}" type="pres">
      <dgm:prSet presAssocID="{8F153FB0-D391-4F17-B7A9-4B0FAFB16295}" presName="parTx" presStyleLbl="revTx" presStyleIdx="2" presStyleCnt="3">
        <dgm:presLayoutVars>
          <dgm:chMax val="0"/>
          <dgm:chPref val="0"/>
        </dgm:presLayoutVars>
      </dgm:prSet>
      <dgm:spPr/>
    </dgm:pt>
  </dgm:ptLst>
  <dgm:cxnLst>
    <dgm:cxn modelId="{E30C3E18-AAEB-44F7-957C-C5EC772D93C5}" type="presOf" srcId="{9EA34F9B-E3FD-4E1F-A7C8-9A694C89355E}" destId="{00FFED01-7E42-41E7-A08F-EE1031E2CAB2}" srcOrd="0" destOrd="0" presId="urn:microsoft.com/office/officeart/2018/2/layout/IconVerticalSolidList"/>
    <dgm:cxn modelId="{6ADE7C33-FF1D-4F26-A9E4-57890EDAED5C}" srcId="{CA8E30A8-3343-4D3E-997D-3660532B0D1D}" destId="{8F153FB0-D391-4F17-B7A9-4B0FAFB16295}" srcOrd="2" destOrd="0" parTransId="{E2062008-669C-4B1E-ADBF-8D98036C3BA5}" sibTransId="{AE186540-DD12-4DC6-962D-EF2EEEB1C0FD}"/>
    <dgm:cxn modelId="{6EA92244-889F-467B-8551-8FA673B0078A}" type="presOf" srcId="{31FF7104-D47A-494E-9260-DD1A4D971A77}" destId="{1E785F8B-2DBB-4F81-BB26-2D761E65B53D}" srcOrd="0" destOrd="0" presId="urn:microsoft.com/office/officeart/2018/2/layout/IconVerticalSolidList"/>
    <dgm:cxn modelId="{4F294246-319B-47BD-B8CA-ADB84A8132E5}" type="presOf" srcId="{CA8E30A8-3343-4D3E-997D-3660532B0D1D}" destId="{126AB6B9-1D55-4752-9F27-728C3EA87C61}" srcOrd="0" destOrd="0" presId="urn:microsoft.com/office/officeart/2018/2/layout/IconVerticalSolidList"/>
    <dgm:cxn modelId="{C0485196-EA8A-41DF-B7C8-B3BCBA316837}" srcId="{CA8E30A8-3343-4D3E-997D-3660532B0D1D}" destId="{9EA34F9B-E3FD-4E1F-A7C8-9A694C89355E}" srcOrd="1" destOrd="0" parTransId="{75E7B46D-B2FD-45A0-A39B-CC9AF3DBF25F}" sibTransId="{D2D034F5-53C6-4804-BB21-77180222C9FA}"/>
    <dgm:cxn modelId="{D88ACAC0-6FD3-44A5-A4EF-CD9FA31B9F9C}" type="presOf" srcId="{8F153FB0-D391-4F17-B7A9-4B0FAFB16295}" destId="{096787DE-39AF-4856-9AA4-AD1FF372A518}" srcOrd="0" destOrd="0" presId="urn:microsoft.com/office/officeart/2018/2/layout/IconVerticalSolidList"/>
    <dgm:cxn modelId="{8AFDAFE6-6E11-4607-9B0F-C25B4CCAE6F8}" srcId="{CA8E30A8-3343-4D3E-997D-3660532B0D1D}" destId="{31FF7104-D47A-494E-9260-DD1A4D971A77}" srcOrd="0" destOrd="0" parTransId="{A85224E8-03F1-4B15-BFF5-6D68C3888593}" sibTransId="{92802430-C698-41EC-A06F-FD7437F653F8}"/>
    <dgm:cxn modelId="{4ED302C0-D1AA-45FE-862C-005D58AB4DAB}" type="presParOf" srcId="{126AB6B9-1D55-4752-9F27-728C3EA87C61}" destId="{DC37AEF8-E582-49C9-B482-BC2989DACA36}" srcOrd="0" destOrd="0" presId="urn:microsoft.com/office/officeart/2018/2/layout/IconVerticalSolidList"/>
    <dgm:cxn modelId="{BBD5358B-2E67-455B-9394-56A2229A41C0}" type="presParOf" srcId="{DC37AEF8-E582-49C9-B482-BC2989DACA36}" destId="{0A4EF860-87CB-490C-B82D-EBFA2053BC48}" srcOrd="0" destOrd="0" presId="urn:microsoft.com/office/officeart/2018/2/layout/IconVerticalSolidList"/>
    <dgm:cxn modelId="{06AAE679-B548-4BD7-809D-2754460897EA}" type="presParOf" srcId="{DC37AEF8-E582-49C9-B482-BC2989DACA36}" destId="{8912F45E-2AD8-46D4-8B80-DB672CABE53D}" srcOrd="1" destOrd="0" presId="urn:microsoft.com/office/officeart/2018/2/layout/IconVerticalSolidList"/>
    <dgm:cxn modelId="{F4FEEF51-EED2-442F-BB63-5E914C76BC2D}" type="presParOf" srcId="{DC37AEF8-E582-49C9-B482-BC2989DACA36}" destId="{BCD3EDCE-5FFA-4F31-883B-DDC935CC63D5}" srcOrd="2" destOrd="0" presId="urn:microsoft.com/office/officeart/2018/2/layout/IconVerticalSolidList"/>
    <dgm:cxn modelId="{F4E6FA2A-5AA0-485A-9C3B-7BB3AAD7B3BE}" type="presParOf" srcId="{DC37AEF8-E582-49C9-B482-BC2989DACA36}" destId="{1E785F8B-2DBB-4F81-BB26-2D761E65B53D}" srcOrd="3" destOrd="0" presId="urn:microsoft.com/office/officeart/2018/2/layout/IconVerticalSolidList"/>
    <dgm:cxn modelId="{FF9102C4-A9E1-4CE9-A1FE-E085EE9C9CE7}" type="presParOf" srcId="{126AB6B9-1D55-4752-9F27-728C3EA87C61}" destId="{4D79C8D7-643A-44AF-AFBE-539A591E839F}" srcOrd="1" destOrd="0" presId="urn:microsoft.com/office/officeart/2018/2/layout/IconVerticalSolidList"/>
    <dgm:cxn modelId="{95273D77-50AA-419E-8427-CBA350D5AABD}" type="presParOf" srcId="{126AB6B9-1D55-4752-9F27-728C3EA87C61}" destId="{22557F52-C9A6-4D34-B277-F9C68259FE90}" srcOrd="2" destOrd="0" presId="urn:microsoft.com/office/officeart/2018/2/layout/IconVerticalSolidList"/>
    <dgm:cxn modelId="{33049D55-EE5A-4172-B877-B4E1F8E8FCA8}" type="presParOf" srcId="{22557F52-C9A6-4D34-B277-F9C68259FE90}" destId="{79366E3F-303C-44FD-8F5D-212866D407D8}" srcOrd="0" destOrd="0" presId="urn:microsoft.com/office/officeart/2018/2/layout/IconVerticalSolidList"/>
    <dgm:cxn modelId="{632D78DF-8BC3-429E-AD99-E5A481C5F315}" type="presParOf" srcId="{22557F52-C9A6-4D34-B277-F9C68259FE90}" destId="{8E0F791C-678B-4183-8AE7-BDAAED392FE7}" srcOrd="1" destOrd="0" presId="urn:microsoft.com/office/officeart/2018/2/layout/IconVerticalSolidList"/>
    <dgm:cxn modelId="{B78B2BC6-7297-4671-B4CA-90CF5828C608}" type="presParOf" srcId="{22557F52-C9A6-4D34-B277-F9C68259FE90}" destId="{390298B3-BEA2-4BDB-B6B6-90BA06116210}" srcOrd="2" destOrd="0" presId="urn:microsoft.com/office/officeart/2018/2/layout/IconVerticalSolidList"/>
    <dgm:cxn modelId="{8BDC006B-E598-43C1-AB97-29BB0C3FCAFC}" type="presParOf" srcId="{22557F52-C9A6-4D34-B277-F9C68259FE90}" destId="{00FFED01-7E42-41E7-A08F-EE1031E2CAB2}" srcOrd="3" destOrd="0" presId="urn:microsoft.com/office/officeart/2018/2/layout/IconVerticalSolidList"/>
    <dgm:cxn modelId="{308204DB-20CA-4D34-8609-A27170445FCE}" type="presParOf" srcId="{126AB6B9-1D55-4752-9F27-728C3EA87C61}" destId="{CF384002-032C-4916-BDD9-62B20CFBE957}" srcOrd="3" destOrd="0" presId="urn:microsoft.com/office/officeart/2018/2/layout/IconVerticalSolidList"/>
    <dgm:cxn modelId="{F5425C1A-416D-4447-A3FD-950F65556FAE}" type="presParOf" srcId="{126AB6B9-1D55-4752-9F27-728C3EA87C61}" destId="{3DADB2CE-3453-4099-9A04-1831AF061BFB}" srcOrd="4" destOrd="0" presId="urn:microsoft.com/office/officeart/2018/2/layout/IconVerticalSolidList"/>
    <dgm:cxn modelId="{FE5A0ED8-8F69-4E23-A0BB-D8B1CFC6C7FE}" type="presParOf" srcId="{3DADB2CE-3453-4099-9A04-1831AF061BFB}" destId="{458C9F61-73A1-49BD-8F91-5B243C1D09D6}" srcOrd="0" destOrd="0" presId="urn:microsoft.com/office/officeart/2018/2/layout/IconVerticalSolidList"/>
    <dgm:cxn modelId="{6B6DAC11-F70E-4AF3-AC3A-F33809733E7A}" type="presParOf" srcId="{3DADB2CE-3453-4099-9A04-1831AF061BFB}" destId="{FCD67D9C-6929-4EFA-8FF0-0A17DDB07463}" srcOrd="1" destOrd="0" presId="urn:microsoft.com/office/officeart/2018/2/layout/IconVerticalSolidList"/>
    <dgm:cxn modelId="{49EB74C3-1A34-4EBD-975C-3DD2B423DBDE}" type="presParOf" srcId="{3DADB2CE-3453-4099-9A04-1831AF061BFB}" destId="{5E864D8A-BF7E-4D09-BF63-667992923F3B}" srcOrd="2" destOrd="0" presId="urn:microsoft.com/office/officeart/2018/2/layout/IconVerticalSolidList"/>
    <dgm:cxn modelId="{CCFB8D78-1B62-4266-9FBB-02E0B2AA2C82}" type="presParOf" srcId="{3DADB2CE-3453-4099-9A04-1831AF061BFB}" destId="{096787DE-39AF-4856-9AA4-AD1FF372A51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683AD0-C1FF-48F8-B146-990846843903}" type="doc">
      <dgm:prSet loTypeId="urn:microsoft.com/office/officeart/2016/7/layout/ChevronBlockProcess" loCatId="process" qsTypeId="urn:microsoft.com/office/officeart/2005/8/quickstyle/simple1" qsCatId="simple" csTypeId="urn:microsoft.com/office/officeart/2005/8/colors/colorful5" csCatId="colorful"/>
      <dgm:spPr/>
      <dgm:t>
        <a:bodyPr/>
        <a:lstStyle/>
        <a:p>
          <a:endParaRPr lang="en-US"/>
        </a:p>
      </dgm:t>
    </dgm:pt>
    <dgm:pt modelId="{C0150AD0-3E6B-40B7-8239-B53A00C55C81}">
      <dgm:prSet/>
      <dgm:spPr/>
      <dgm:t>
        <a:bodyPr/>
        <a:lstStyle/>
        <a:p>
          <a:r>
            <a:rPr lang="en-US"/>
            <a:t>Approve</a:t>
          </a:r>
        </a:p>
      </dgm:t>
    </dgm:pt>
    <dgm:pt modelId="{0A7AB8A6-F75B-4071-AAC2-F5286CB76EF2}" type="parTrans" cxnId="{05C9A277-0EE1-401C-9C7C-21D4B1CC11E9}">
      <dgm:prSet/>
      <dgm:spPr/>
      <dgm:t>
        <a:bodyPr/>
        <a:lstStyle/>
        <a:p>
          <a:endParaRPr lang="en-US"/>
        </a:p>
      </dgm:t>
    </dgm:pt>
    <dgm:pt modelId="{23F44844-A790-493C-92A3-D2C3B138BB3F}" type="sibTrans" cxnId="{05C9A277-0EE1-401C-9C7C-21D4B1CC11E9}">
      <dgm:prSet/>
      <dgm:spPr/>
      <dgm:t>
        <a:bodyPr/>
        <a:lstStyle/>
        <a:p>
          <a:endParaRPr lang="en-US"/>
        </a:p>
      </dgm:t>
    </dgm:pt>
    <dgm:pt modelId="{42D2F2DA-E2D1-4183-801A-034B92B79AB8}">
      <dgm:prSet/>
      <dgm:spPr/>
      <dgm:t>
        <a:bodyPr/>
        <a:lstStyle/>
        <a:p>
          <a:r>
            <a:rPr lang="en-US"/>
            <a:t>Conditionally approve the proposed Use Permit based on recommended findings and subject to the conditions of approval.</a:t>
          </a:r>
        </a:p>
      </dgm:t>
    </dgm:pt>
    <dgm:pt modelId="{E6D46D60-139E-485F-9ABE-6E1960B008C1}" type="parTrans" cxnId="{6414CE65-18A4-4ABC-8D1E-63C277C404E1}">
      <dgm:prSet/>
      <dgm:spPr/>
      <dgm:t>
        <a:bodyPr/>
        <a:lstStyle/>
        <a:p>
          <a:endParaRPr lang="en-US"/>
        </a:p>
      </dgm:t>
    </dgm:pt>
    <dgm:pt modelId="{37ED8977-3CB2-400A-A201-59567B52150A}" type="sibTrans" cxnId="{6414CE65-18A4-4ABC-8D1E-63C277C404E1}">
      <dgm:prSet/>
      <dgm:spPr/>
      <dgm:t>
        <a:bodyPr/>
        <a:lstStyle/>
        <a:p>
          <a:endParaRPr lang="en-US"/>
        </a:p>
      </dgm:t>
    </dgm:pt>
    <dgm:pt modelId="{2B08D15A-68BC-4B4C-9EE7-7D7EEE67D649}">
      <dgm:prSet/>
      <dgm:spPr/>
      <dgm:t>
        <a:bodyPr/>
        <a:lstStyle/>
        <a:p>
          <a:r>
            <a:rPr lang="en-US"/>
            <a:t>Recommend</a:t>
          </a:r>
        </a:p>
      </dgm:t>
    </dgm:pt>
    <dgm:pt modelId="{425AB6B3-EF96-411F-9D35-CBB369F4B583}" type="parTrans" cxnId="{AE28686B-5CB6-42DC-AED5-477EB7BD9705}">
      <dgm:prSet/>
      <dgm:spPr/>
      <dgm:t>
        <a:bodyPr/>
        <a:lstStyle/>
        <a:p>
          <a:endParaRPr lang="en-US"/>
        </a:p>
      </dgm:t>
    </dgm:pt>
    <dgm:pt modelId="{554BC56B-AFB8-44A3-8053-BCD233948DE1}" type="sibTrans" cxnId="{AE28686B-5CB6-42DC-AED5-477EB7BD9705}">
      <dgm:prSet/>
      <dgm:spPr/>
      <dgm:t>
        <a:bodyPr/>
        <a:lstStyle/>
        <a:p>
          <a:endParaRPr lang="en-US"/>
        </a:p>
      </dgm:t>
    </dgm:pt>
    <dgm:pt modelId="{326EBF38-53EE-4960-8362-5AE83D8BCE0C}">
      <dgm:prSet/>
      <dgm:spPr/>
      <dgm:t>
        <a:bodyPr/>
        <a:lstStyle/>
        <a:p>
          <a:r>
            <a:rPr lang="en-US"/>
            <a:t>Recommend the Board of Supervisors approve the Zone Change request based on the recommended findings and subject to the recommended conditions of approval.</a:t>
          </a:r>
        </a:p>
      </dgm:t>
    </dgm:pt>
    <dgm:pt modelId="{085A4277-356D-4841-923D-720A9BDC47C2}" type="parTrans" cxnId="{E7372248-D420-46AF-995D-3D4A39389612}">
      <dgm:prSet/>
      <dgm:spPr/>
      <dgm:t>
        <a:bodyPr/>
        <a:lstStyle/>
        <a:p>
          <a:endParaRPr lang="en-US"/>
        </a:p>
      </dgm:t>
    </dgm:pt>
    <dgm:pt modelId="{B61380D1-4A4C-457B-A5C4-58C5B48ADC83}" type="sibTrans" cxnId="{E7372248-D420-46AF-995D-3D4A39389612}">
      <dgm:prSet/>
      <dgm:spPr/>
      <dgm:t>
        <a:bodyPr/>
        <a:lstStyle/>
        <a:p>
          <a:endParaRPr lang="en-US"/>
        </a:p>
      </dgm:t>
    </dgm:pt>
    <dgm:pt modelId="{C3354341-203F-4C48-9926-E707905854B6}">
      <dgm:prSet/>
      <dgm:spPr/>
      <dgm:t>
        <a:bodyPr/>
        <a:lstStyle/>
        <a:p>
          <a:r>
            <a:rPr lang="en-US"/>
            <a:t>Recommend</a:t>
          </a:r>
        </a:p>
      </dgm:t>
    </dgm:pt>
    <dgm:pt modelId="{3E33EB27-08C1-4AF1-AFF5-31AE1430E477}" type="parTrans" cxnId="{3D333FA2-3E8B-4AE5-B834-2C0CFFAFA060}">
      <dgm:prSet/>
      <dgm:spPr/>
      <dgm:t>
        <a:bodyPr/>
        <a:lstStyle/>
        <a:p>
          <a:endParaRPr lang="en-US"/>
        </a:p>
      </dgm:t>
    </dgm:pt>
    <dgm:pt modelId="{6CB55476-01AA-4130-A296-6A7A91FEB11D}" type="sibTrans" cxnId="{3D333FA2-3E8B-4AE5-B834-2C0CFFAFA060}">
      <dgm:prSet/>
      <dgm:spPr/>
      <dgm:t>
        <a:bodyPr/>
        <a:lstStyle/>
        <a:p>
          <a:endParaRPr lang="en-US"/>
        </a:p>
      </dgm:t>
    </dgm:pt>
    <dgm:pt modelId="{B59C1168-F863-4D28-A5E1-C2DAFCDE359B}">
      <dgm:prSet/>
      <dgm:spPr/>
      <dgm:t>
        <a:bodyPr/>
        <a:lstStyle/>
        <a:p>
          <a:r>
            <a:rPr lang="en-US"/>
            <a:t>Recommend the Board of Supervisors approve the Environmental Impact Report (EIR) in accordance with Sections 15091 and 15092 of the CEQA Guidelines.</a:t>
          </a:r>
        </a:p>
      </dgm:t>
    </dgm:pt>
    <dgm:pt modelId="{A40790EA-84C7-4A52-A68B-68C10405A0EC}" type="parTrans" cxnId="{A58FDDCF-D6BF-467E-A571-D20A05AFEA09}">
      <dgm:prSet/>
      <dgm:spPr/>
      <dgm:t>
        <a:bodyPr/>
        <a:lstStyle/>
        <a:p>
          <a:endParaRPr lang="en-US"/>
        </a:p>
      </dgm:t>
    </dgm:pt>
    <dgm:pt modelId="{E8D10988-7B76-44B0-A4CB-CE2D661F6DB9}" type="sibTrans" cxnId="{A58FDDCF-D6BF-467E-A571-D20A05AFEA09}">
      <dgm:prSet/>
      <dgm:spPr/>
      <dgm:t>
        <a:bodyPr/>
        <a:lstStyle/>
        <a:p>
          <a:endParaRPr lang="en-US"/>
        </a:p>
      </dgm:t>
    </dgm:pt>
    <dgm:pt modelId="{F934B60E-11B8-4073-A8B8-3A1D4F822A1E}">
      <dgm:prSet/>
      <dgm:spPr/>
      <dgm:t>
        <a:bodyPr/>
        <a:lstStyle/>
        <a:p>
          <a:r>
            <a:rPr lang="en-US"/>
            <a:t>Recommend</a:t>
          </a:r>
        </a:p>
      </dgm:t>
    </dgm:pt>
    <dgm:pt modelId="{1FFA6B61-0184-4398-A0BC-A280F8FE58BF}" type="parTrans" cxnId="{59DACAE0-1207-4237-AE69-67C3503BDBF0}">
      <dgm:prSet/>
      <dgm:spPr/>
      <dgm:t>
        <a:bodyPr/>
        <a:lstStyle/>
        <a:p>
          <a:endParaRPr lang="en-US"/>
        </a:p>
      </dgm:t>
    </dgm:pt>
    <dgm:pt modelId="{24EC6917-6014-48DB-A17B-DC61659193B0}" type="sibTrans" cxnId="{59DACAE0-1207-4237-AE69-67C3503BDBF0}">
      <dgm:prSet/>
      <dgm:spPr/>
      <dgm:t>
        <a:bodyPr/>
        <a:lstStyle/>
        <a:p>
          <a:endParaRPr lang="en-US"/>
        </a:p>
      </dgm:t>
    </dgm:pt>
    <dgm:pt modelId="{CE20A262-6257-4E62-8887-E149141490F3}">
      <dgm:prSet/>
      <dgm:spPr/>
      <dgm:t>
        <a:bodyPr/>
        <a:lstStyle/>
        <a:p>
          <a:r>
            <a:rPr lang="en-US"/>
            <a:t>Recommend the Board of Supervisors accept and approve the Statement of Overriding Considerations in accordance with Section 15093 of the CEQA Guidelines.</a:t>
          </a:r>
        </a:p>
      </dgm:t>
    </dgm:pt>
    <dgm:pt modelId="{54213485-26B0-4AFA-8A40-9CC8BF03EE25}" type="parTrans" cxnId="{2FCB8DC9-3A9A-4297-807A-EA5E1D8F7021}">
      <dgm:prSet/>
      <dgm:spPr/>
      <dgm:t>
        <a:bodyPr/>
        <a:lstStyle/>
        <a:p>
          <a:endParaRPr lang="en-US"/>
        </a:p>
      </dgm:t>
    </dgm:pt>
    <dgm:pt modelId="{0ACFF7E9-D253-4F70-B63D-4C55C8BB07D1}" type="sibTrans" cxnId="{2FCB8DC9-3A9A-4297-807A-EA5E1D8F7021}">
      <dgm:prSet/>
      <dgm:spPr/>
      <dgm:t>
        <a:bodyPr/>
        <a:lstStyle/>
        <a:p>
          <a:endParaRPr lang="en-US"/>
        </a:p>
      </dgm:t>
    </dgm:pt>
    <dgm:pt modelId="{F871D019-11C9-4781-A1EE-6E0BA3C91A66}" type="pres">
      <dgm:prSet presAssocID="{B8683AD0-C1FF-48F8-B146-990846843903}" presName="Name0" presStyleCnt="0">
        <dgm:presLayoutVars>
          <dgm:dir/>
          <dgm:animLvl val="lvl"/>
          <dgm:resizeHandles val="exact"/>
        </dgm:presLayoutVars>
      </dgm:prSet>
      <dgm:spPr/>
    </dgm:pt>
    <dgm:pt modelId="{58BA6466-8574-462E-92F0-A7714F40DF00}" type="pres">
      <dgm:prSet presAssocID="{C0150AD0-3E6B-40B7-8239-B53A00C55C81}" presName="composite" presStyleCnt="0"/>
      <dgm:spPr/>
    </dgm:pt>
    <dgm:pt modelId="{FE58CF6F-B8F6-46B6-9409-CA8AFEF1EAF8}" type="pres">
      <dgm:prSet presAssocID="{C0150AD0-3E6B-40B7-8239-B53A00C55C81}" presName="parTx" presStyleLbl="alignNode1" presStyleIdx="0" presStyleCnt="4">
        <dgm:presLayoutVars>
          <dgm:chMax val="0"/>
          <dgm:chPref val="0"/>
        </dgm:presLayoutVars>
      </dgm:prSet>
      <dgm:spPr/>
    </dgm:pt>
    <dgm:pt modelId="{B80136FB-EF29-4963-9549-8A6402F9893C}" type="pres">
      <dgm:prSet presAssocID="{C0150AD0-3E6B-40B7-8239-B53A00C55C81}" presName="desTx" presStyleLbl="alignAccFollowNode1" presStyleIdx="0" presStyleCnt="4">
        <dgm:presLayoutVars/>
      </dgm:prSet>
      <dgm:spPr/>
    </dgm:pt>
    <dgm:pt modelId="{EB73A954-545A-40B0-A5F0-415046A429D2}" type="pres">
      <dgm:prSet presAssocID="{23F44844-A790-493C-92A3-D2C3B138BB3F}" presName="space" presStyleCnt="0"/>
      <dgm:spPr/>
    </dgm:pt>
    <dgm:pt modelId="{88938DE7-D454-4C18-B0BC-3AB43FC4C94D}" type="pres">
      <dgm:prSet presAssocID="{2B08D15A-68BC-4B4C-9EE7-7D7EEE67D649}" presName="composite" presStyleCnt="0"/>
      <dgm:spPr/>
    </dgm:pt>
    <dgm:pt modelId="{74D19662-8F81-456C-9942-72C53A95F14F}" type="pres">
      <dgm:prSet presAssocID="{2B08D15A-68BC-4B4C-9EE7-7D7EEE67D649}" presName="parTx" presStyleLbl="alignNode1" presStyleIdx="1" presStyleCnt="4">
        <dgm:presLayoutVars>
          <dgm:chMax val="0"/>
          <dgm:chPref val="0"/>
        </dgm:presLayoutVars>
      </dgm:prSet>
      <dgm:spPr/>
    </dgm:pt>
    <dgm:pt modelId="{908CE6C6-E588-4D8C-80FC-9BF56B158138}" type="pres">
      <dgm:prSet presAssocID="{2B08D15A-68BC-4B4C-9EE7-7D7EEE67D649}" presName="desTx" presStyleLbl="alignAccFollowNode1" presStyleIdx="1" presStyleCnt="4">
        <dgm:presLayoutVars/>
      </dgm:prSet>
      <dgm:spPr/>
    </dgm:pt>
    <dgm:pt modelId="{DBCCFBF4-057B-48D7-B4AB-1146372EC32B}" type="pres">
      <dgm:prSet presAssocID="{554BC56B-AFB8-44A3-8053-BCD233948DE1}" presName="space" presStyleCnt="0"/>
      <dgm:spPr/>
    </dgm:pt>
    <dgm:pt modelId="{57814157-1233-4B54-8E78-3AAD533ED99D}" type="pres">
      <dgm:prSet presAssocID="{C3354341-203F-4C48-9926-E707905854B6}" presName="composite" presStyleCnt="0"/>
      <dgm:spPr/>
    </dgm:pt>
    <dgm:pt modelId="{32D6085F-8100-41B5-B3E0-7B308D1291B8}" type="pres">
      <dgm:prSet presAssocID="{C3354341-203F-4C48-9926-E707905854B6}" presName="parTx" presStyleLbl="alignNode1" presStyleIdx="2" presStyleCnt="4">
        <dgm:presLayoutVars>
          <dgm:chMax val="0"/>
          <dgm:chPref val="0"/>
        </dgm:presLayoutVars>
      </dgm:prSet>
      <dgm:spPr/>
    </dgm:pt>
    <dgm:pt modelId="{05D2D3A3-5713-4FC7-9625-E1A08A0723B9}" type="pres">
      <dgm:prSet presAssocID="{C3354341-203F-4C48-9926-E707905854B6}" presName="desTx" presStyleLbl="alignAccFollowNode1" presStyleIdx="2" presStyleCnt="4">
        <dgm:presLayoutVars/>
      </dgm:prSet>
      <dgm:spPr/>
    </dgm:pt>
    <dgm:pt modelId="{3066EBE2-2035-4C26-93FF-166FBF2BF2F6}" type="pres">
      <dgm:prSet presAssocID="{6CB55476-01AA-4130-A296-6A7A91FEB11D}" presName="space" presStyleCnt="0"/>
      <dgm:spPr/>
    </dgm:pt>
    <dgm:pt modelId="{E9919647-94E7-4A6A-AE21-FB39DA276145}" type="pres">
      <dgm:prSet presAssocID="{F934B60E-11B8-4073-A8B8-3A1D4F822A1E}" presName="composite" presStyleCnt="0"/>
      <dgm:spPr/>
    </dgm:pt>
    <dgm:pt modelId="{28D73E20-092B-4A50-998A-97B9D41A2F95}" type="pres">
      <dgm:prSet presAssocID="{F934B60E-11B8-4073-A8B8-3A1D4F822A1E}" presName="parTx" presStyleLbl="alignNode1" presStyleIdx="3" presStyleCnt="4">
        <dgm:presLayoutVars>
          <dgm:chMax val="0"/>
          <dgm:chPref val="0"/>
        </dgm:presLayoutVars>
      </dgm:prSet>
      <dgm:spPr/>
    </dgm:pt>
    <dgm:pt modelId="{554C8E80-4A3D-4AA9-BFEE-F5C08FCA89BE}" type="pres">
      <dgm:prSet presAssocID="{F934B60E-11B8-4073-A8B8-3A1D4F822A1E}" presName="desTx" presStyleLbl="alignAccFollowNode1" presStyleIdx="3" presStyleCnt="4">
        <dgm:presLayoutVars/>
      </dgm:prSet>
      <dgm:spPr/>
    </dgm:pt>
  </dgm:ptLst>
  <dgm:cxnLst>
    <dgm:cxn modelId="{6414CE65-18A4-4ABC-8D1E-63C277C404E1}" srcId="{C0150AD0-3E6B-40B7-8239-B53A00C55C81}" destId="{42D2F2DA-E2D1-4183-801A-034B92B79AB8}" srcOrd="0" destOrd="0" parTransId="{E6D46D60-139E-485F-9ABE-6E1960B008C1}" sibTransId="{37ED8977-3CB2-400A-A201-59567B52150A}"/>
    <dgm:cxn modelId="{E7372248-D420-46AF-995D-3D4A39389612}" srcId="{2B08D15A-68BC-4B4C-9EE7-7D7EEE67D649}" destId="{326EBF38-53EE-4960-8362-5AE83D8BCE0C}" srcOrd="0" destOrd="0" parTransId="{085A4277-356D-4841-923D-720A9BDC47C2}" sibTransId="{B61380D1-4A4C-457B-A5C4-58C5B48ADC83}"/>
    <dgm:cxn modelId="{AE28686B-5CB6-42DC-AED5-477EB7BD9705}" srcId="{B8683AD0-C1FF-48F8-B146-990846843903}" destId="{2B08D15A-68BC-4B4C-9EE7-7D7EEE67D649}" srcOrd="1" destOrd="0" parTransId="{425AB6B3-EF96-411F-9D35-CBB369F4B583}" sibTransId="{554BC56B-AFB8-44A3-8053-BCD233948DE1}"/>
    <dgm:cxn modelId="{9FA98D50-77D2-49F8-B2C7-94B12DF9AFF7}" type="presOf" srcId="{C0150AD0-3E6B-40B7-8239-B53A00C55C81}" destId="{FE58CF6F-B8F6-46B6-9409-CA8AFEF1EAF8}" srcOrd="0" destOrd="0" presId="urn:microsoft.com/office/officeart/2016/7/layout/ChevronBlockProcess"/>
    <dgm:cxn modelId="{05C9A277-0EE1-401C-9C7C-21D4B1CC11E9}" srcId="{B8683AD0-C1FF-48F8-B146-990846843903}" destId="{C0150AD0-3E6B-40B7-8239-B53A00C55C81}" srcOrd="0" destOrd="0" parTransId="{0A7AB8A6-F75B-4071-AAC2-F5286CB76EF2}" sibTransId="{23F44844-A790-493C-92A3-D2C3B138BB3F}"/>
    <dgm:cxn modelId="{AA264C59-382A-4FDE-A56B-8599541FFC88}" type="presOf" srcId="{CE20A262-6257-4E62-8887-E149141490F3}" destId="{554C8E80-4A3D-4AA9-BFEE-F5C08FCA89BE}" srcOrd="0" destOrd="0" presId="urn:microsoft.com/office/officeart/2016/7/layout/ChevronBlockProcess"/>
    <dgm:cxn modelId="{F04D0E83-9B5A-46DA-AA65-58B0D2C164D8}" type="presOf" srcId="{B59C1168-F863-4D28-A5E1-C2DAFCDE359B}" destId="{05D2D3A3-5713-4FC7-9625-E1A08A0723B9}" srcOrd="0" destOrd="0" presId="urn:microsoft.com/office/officeart/2016/7/layout/ChevronBlockProcess"/>
    <dgm:cxn modelId="{E3AF78A1-5791-4B88-9135-C599E0856FFF}" type="presOf" srcId="{2B08D15A-68BC-4B4C-9EE7-7D7EEE67D649}" destId="{74D19662-8F81-456C-9942-72C53A95F14F}" srcOrd="0" destOrd="0" presId="urn:microsoft.com/office/officeart/2016/7/layout/ChevronBlockProcess"/>
    <dgm:cxn modelId="{3D333FA2-3E8B-4AE5-B834-2C0CFFAFA060}" srcId="{B8683AD0-C1FF-48F8-B146-990846843903}" destId="{C3354341-203F-4C48-9926-E707905854B6}" srcOrd="2" destOrd="0" parTransId="{3E33EB27-08C1-4AF1-AFF5-31AE1430E477}" sibTransId="{6CB55476-01AA-4130-A296-6A7A91FEB11D}"/>
    <dgm:cxn modelId="{F8BA57A7-12BB-4B60-81FD-1A72CA8B24F5}" type="presOf" srcId="{B8683AD0-C1FF-48F8-B146-990846843903}" destId="{F871D019-11C9-4781-A1EE-6E0BA3C91A66}" srcOrd="0" destOrd="0" presId="urn:microsoft.com/office/officeart/2016/7/layout/ChevronBlockProcess"/>
    <dgm:cxn modelId="{2FCB8DC9-3A9A-4297-807A-EA5E1D8F7021}" srcId="{F934B60E-11B8-4073-A8B8-3A1D4F822A1E}" destId="{CE20A262-6257-4E62-8887-E149141490F3}" srcOrd="0" destOrd="0" parTransId="{54213485-26B0-4AFA-8A40-9CC8BF03EE25}" sibTransId="{0ACFF7E9-D253-4F70-B63D-4C55C8BB07D1}"/>
    <dgm:cxn modelId="{A58FDDCF-D6BF-467E-A571-D20A05AFEA09}" srcId="{C3354341-203F-4C48-9926-E707905854B6}" destId="{B59C1168-F863-4D28-A5E1-C2DAFCDE359B}" srcOrd="0" destOrd="0" parTransId="{A40790EA-84C7-4A52-A68B-68C10405A0EC}" sibTransId="{E8D10988-7B76-44B0-A4CB-CE2D661F6DB9}"/>
    <dgm:cxn modelId="{9CEB08D0-869C-497E-8CFA-5D2D38CC3C45}" type="presOf" srcId="{F934B60E-11B8-4073-A8B8-3A1D4F822A1E}" destId="{28D73E20-092B-4A50-998A-97B9D41A2F95}" srcOrd="0" destOrd="0" presId="urn:microsoft.com/office/officeart/2016/7/layout/ChevronBlockProcess"/>
    <dgm:cxn modelId="{819461DD-57CF-4885-9C57-3E3E7035560D}" type="presOf" srcId="{C3354341-203F-4C48-9926-E707905854B6}" destId="{32D6085F-8100-41B5-B3E0-7B308D1291B8}" srcOrd="0" destOrd="0" presId="urn:microsoft.com/office/officeart/2016/7/layout/ChevronBlockProcess"/>
    <dgm:cxn modelId="{59DACAE0-1207-4237-AE69-67C3503BDBF0}" srcId="{B8683AD0-C1FF-48F8-B146-990846843903}" destId="{F934B60E-11B8-4073-A8B8-3A1D4F822A1E}" srcOrd="3" destOrd="0" parTransId="{1FFA6B61-0184-4398-A0BC-A280F8FE58BF}" sibTransId="{24EC6917-6014-48DB-A17B-DC61659193B0}"/>
    <dgm:cxn modelId="{A88FF7F1-8F54-4475-9707-3F66100AE21D}" type="presOf" srcId="{326EBF38-53EE-4960-8362-5AE83D8BCE0C}" destId="{908CE6C6-E588-4D8C-80FC-9BF56B158138}" srcOrd="0" destOrd="0" presId="urn:microsoft.com/office/officeart/2016/7/layout/ChevronBlockProcess"/>
    <dgm:cxn modelId="{10E207FA-A5F8-4245-A051-00836CA60F41}" type="presOf" srcId="{42D2F2DA-E2D1-4183-801A-034B92B79AB8}" destId="{B80136FB-EF29-4963-9549-8A6402F9893C}" srcOrd="0" destOrd="0" presId="urn:microsoft.com/office/officeart/2016/7/layout/ChevronBlockProcess"/>
    <dgm:cxn modelId="{594EC4A8-1751-43C1-AC2B-DD694F1509DC}" type="presParOf" srcId="{F871D019-11C9-4781-A1EE-6E0BA3C91A66}" destId="{58BA6466-8574-462E-92F0-A7714F40DF00}" srcOrd="0" destOrd="0" presId="urn:microsoft.com/office/officeart/2016/7/layout/ChevronBlockProcess"/>
    <dgm:cxn modelId="{976F8D0F-332B-4837-ADB4-F8CC547F7572}" type="presParOf" srcId="{58BA6466-8574-462E-92F0-A7714F40DF00}" destId="{FE58CF6F-B8F6-46B6-9409-CA8AFEF1EAF8}" srcOrd="0" destOrd="0" presId="urn:microsoft.com/office/officeart/2016/7/layout/ChevronBlockProcess"/>
    <dgm:cxn modelId="{C728958F-2843-4FB8-9D91-9453FE02C3A9}" type="presParOf" srcId="{58BA6466-8574-462E-92F0-A7714F40DF00}" destId="{B80136FB-EF29-4963-9549-8A6402F9893C}" srcOrd="1" destOrd="0" presId="urn:microsoft.com/office/officeart/2016/7/layout/ChevronBlockProcess"/>
    <dgm:cxn modelId="{5A9DDB4D-EE91-4EA2-8E7D-594E81C8C72D}" type="presParOf" srcId="{F871D019-11C9-4781-A1EE-6E0BA3C91A66}" destId="{EB73A954-545A-40B0-A5F0-415046A429D2}" srcOrd="1" destOrd="0" presId="urn:microsoft.com/office/officeart/2016/7/layout/ChevronBlockProcess"/>
    <dgm:cxn modelId="{9B58AAA6-D897-48F0-8880-1D1730A6EC75}" type="presParOf" srcId="{F871D019-11C9-4781-A1EE-6E0BA3C91A66}" destId="{88938DE7-D454-4C18-B0BC-3AB43FC4C94D}" srcOrd="2" destOrd="0" presId="urn:microsoft.com/office/officeart/2016/7/layout/ChevronBlockProcess"/>
    <dgm:cxn modelId="{88D9D189-5229-47D5-94ED-3A1EF8665120}" type="presParOf" srcId="{88938DE7-D454-4C18-B0BC-3AB43FC4C94D}" destId="{74D19662-8F81-456C-9942-72C53A95F14F}" srcOrd="0" destOrd="0" presId="urn:microsoft.com/office/officeart/2016/7/layout/ChevronBlockProcess"/>
    <dgm:cxn modelId="{6B8B22BE-44D6-4E62-AF89-5166FFDA2F1F}" type="presParOf" srcId="{88938DE7-D454-4C18-B0BC-3AB43FC4C94D}" destId="{908CE6C6-E588-4D8C-80FC-9BF56B158138}" srcOrd="1" destOrd="0" presId="urn:microsoft.com/office/officeart/2016/7/layout/ChevronBlockProcess"/>
    <dgm:cxn modelId="{D4E84DD7-AABB-4169-BCBE-9F6F26BE68C5}" type="presParOf" srcId="{F871D019-11C9-4781-A1EE-6E0BA3C91A66}" destId="{DBCCFBF4-057B-48D7-B4AB-1146372EC32B}" srcOrd="3" destOrd="0" presId="urn:microsoft.com/office/officeart/2016/7/layout/ChevronBlockProcess"/>
    <dgm:cxn modelId="{1EA630E9-5709-4C90-8178-C60C6793F01B}" type="presParOf" srcId="{F871D019-11C9-4781-A1EE-6E0BA3C91A66}" destId="{57814157-1233-4B54-8E78-3AAD533ED99D}" srcOrd="4" destOrd="0" presId="urn:microsoft.com/office/officeart/2016/7/layout/ChevronBlockProcess"/>
    <dgm:cxn modelId="{C23424C5-BCC4-4FEE-A263-D7AE1FE5B4A5}" type="presParOf" srcId="{57814157-1233-4B54-8E78-3AAD533ED99D}" destId="{32D6085F-8100-41B5-B3E0-7B308D1291B8}" srcOrd="0" destOrd="0" presId="urn:microsoft.com/office/officeart/2016/7/layout/ChevronBlockProcess"/>
    <dgm:cxn modelId="{B972E8BD-F5FE-494C-9426-C0CB4870D6F3}" type="presParOf" srcId="{57814157-1233-4B54-8E78-3AAD533ED99D}" destId="{05D2D3A3-5713-4FC7-9625-E1A08A0723B9}" srcOrd="1" destOrd="0" presId="urn:microsoft.com/office/officeart/2016/7/layout/ChevronBlockProcess"/>
    <dgm:cxn modelId="{BAC97F72-ECF4-4174-8B58-D5AD57D52FF0}" type="presParOf" srcId="{F871D019-11C9-4781-A1EE-6E0BA3C91A66}" destId="{3066EBE2-2035-4C26-93FF-166FBF2BF2F6}" srcOrd="5" destOrd="0" presId="urn:microsoft.com/office/officeart/2016/7/layout/ChevronBlockProcess"/>
    <dgm:cxn modelId="{CE95C569-7FFB-4FC6-BB01-03FB554DB01A}" type="presParOf" srcId="{F871D019-11C9-4781-A1EE-6E0BA3C91A66}" destId="{E9919647-94E7-4A6A-AE21-FB39DA276145}" srcOrd="6" destOrd="0" presId="urn:microsoft.com/office/officeart/2016/7/layout/ChevronBlockProcess"/>
    <dgm:cxn modelId="{8B638B4B-2870-4246-9614-533912C9EFA0}" type="presParOf" srcId="{E9919647-94E7-4A6A-AE21-FB39DA276145}" destId="{28D73E20-092B-4A50-998A-97B9D41A2F95}" srcOrd="0" destOrd="0" presId="urn:microsoft.com/office/officeart/2016/7/layout/ChevronBlockProcess"/>
    <dgm:cxn modelId="{6E8AD6D0-B507-4410-B585-A059F10F899D}" type="presParOf" srcId="{E9919647-94E7-4A6A-AE21-FB39DA276145}" destId="{554C8E80-4A3D-4AA9-BFEE-F5C08FCA89BE}"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BFDDF-8B11-40DC-82AF-F9C70D257078}">
      <dsp:nvSpPr>
        <dsp:cNvPr id="0" name=""/>
        <dsp:cNvSpPr/>
      </dsp:nvSpPr>
      <dsp:spPr>
        <a:xfrm>
          <a:off x="0" y="417350"/>
          <a:ext cx="9872663" cy="554400"/>
        </a:xfrm>
        <a:prstGeom prst="rect">
          <a:avLst/>
        </a:prstGeom>
        <a:solidFill>
          <a:schemeClr val="lt1">
            <a:alpha val="90000"/>
            <a:hueOff val="0"/>
            <a:satOff val="0"/>
            <a:lumOff val="0"/>
            <a:alphaOff val="0"/>
          </a:schemeClr>
        </a:solidFill>
        <a:ln w="1905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C9C495-707A-4A80-96DF-B899372794A4}">
      <dsp:nvSpPr>
        <dsp:cNvPr id="0" name=""/>
        <dsp:cNvSpPr/>
      </dsp:nvSpPr>
      <dsp:spPr>
        <a:xfrm>
          <a:off x="493633" y="92630"/>
          <a:ext cx="6910864" cy="649440"/>
        </a:xfrm>
        <a:prstGeom prst="roundRect">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977900">
            <a:lnSpc>
              <a:spcPct val="90000"/>
            </a:lnSpc>
            <a:spcBef>
              <a:spcPct val="0"/>
            </a:spcBef>
            <a:spcAft>
              <a:spcPct val="35000"/>
            </a:spcAft>
            <a:buNone/>
          </a:pPr>
          <a:r>
            <a:rPr lang="en-US" sz="2200" kern="1200" dirty="0"/>
            <a:t>Presentation of the project by staff</a:t>
          </a:r>
        </a:p>
      </dsp:txBody>
      <dsp:txXfrm>
        <a:off x="525336" y="124333"/>
        <a:ext cx="6847458" cy="586034"/>
      </dsp:txXfrm>
    </dsp:sp>
    <dsp:sp modelId="{B2832F3E-0EFC-43AD-9F66-ED4339DB5526}">
      <dsp:nvSpPr>
        <dsp:cNvPr id="0" name=""/>
        <dsp:cNvSpPr/>
      </dsp:nvSpPr>
      <dsp:spPr>
        <a:xfrm>
          <a:off x="0" y="1415270"/>
          <a:ext cx="9872663" cy="554400"/>
        </a:xfrm>
        <a:prstGeom prst="rect">
          <a:avLst/>
        </a:prstGeom>
        <a:solidFill>
          <a:schemeClr val="lt1">
            <a:alpha val="90000"/>
            <a:hueOff val="0"/>
            <a:satOff val="0"/>
            <a:lumOff val="0"/>
            <a:alphaOff val="0"/>
          </a:schemeClr>
        </a:solidFill>
        <a:ln w="19050" cap="flat" cmpd="sng" algn="ctr">
          <a:solidFill>
            <a:schemeClr val="accent3">
              <a:shade val="50000"/>
              <a:hueOff val="-536935"/>
              <a:satOff val="-8057"/>
              <a:lumOff val="32443"/>
              <a:alphaOff val="0"/>
            </a:schemeClr>
          </a:solidFill>
          <a:prstDash val="solid"/>
        </a:ln>
        <a:effectLst/>
      </dsp:spPr>
      <dsp:style>
        <a:lnRef idx="2">
          <a:scrgbClr r="0" g="0" b="0"/>
        </a:lnRef>
        <a:fillRef idx="1">
          <a:scrgbClr r="0" g="0" b="0"/>
        </a:fillRef>
        <a:effectRef idx="0">
          <a:scrgbClr r="0" g="0" b="0"/>
        </a:effectRef>
        <a:fontRef idx="minor"/>
      </dsp:style>
    </dsp:sp>
    <dsp:sp modelId="{2DB4131E-8AB8-4A50-A486-1930DBA5A469}">
      <dsp:nvSpPr>
        <dsp:cNvPr id="0" name=""/>
        <dsp:cNvSpPr/>
      </dsp:nvSpPr>
      <dsp:spPr>
        <a:xfrm>
          <a:off x="493633" y="1090550"/>
          <a:ext cx="6910864" cy="649440"/>
        </a:xfrm>
        <a:prstGeom prst="roundRect">
          <a:avLst/>
        </a:prstGeom>
        <a:solidFill>
          <a:schemeClr val="accent3">
            <a:shade val="50000"/>
            <a:hueOff val="-536935"/>
            <a:satOff val="-8057"/>
            <a:lumOff val="324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977900">
            <a:lnSpc>
              <a:spcPct val="90000"/>
            </a:lnSpc>
            <a:spcBef>
              <a:spcPct val="0"/>
            </a:spcBef>
            <a:spcAft>
              <a:spcPct val="35000"/>
            </a:spcAft>
            <a:buNone/>
          </a:pPr>
          <a:r>
            <a:rPr lang="en-US" sz="2200" kern="1200" dirty="0"/>
            <a:t>Public comments in opposition and support</a:t>
          </a:r>
        </a:p>
      </dsp:txBody>
      <dsp:txXfrm>
        <a:off x="525336" y="1122253"/>
        <a:ext cx="6847458" cy="586034"/>
      </dsp:txXfrm>
    </dsp:sp>
    <dsp:sp modelId="{A4E8D395-46DF-4AA8-AA66-640AF00EFDFC}">
      <dsp:nvSpPr>
        <dsp:cNvPr id="0" name=""/>
        <dsp:cNvSpPr/>
      </dsp:nvSpPr>
      <dsp:spPr>
        <a:xfrm>
          <a:off x="0" y="2413191"/>
          <a:ext cx="9872663" cy="2009700"/>
        </a:xfrm>
        <a:prstGeom prst="rect">
          <a:avLst/>
        </a:prstGeom>
        <a:solidFill>
          <a:schemeClr val="lt1">
            <a:alpha val="90000"/>
            <a:hueOff val="0"/>
            <a:satOff val="0"/>
            <a:lumOff val="0"/>
            <a:alphaOff val="0"/>
          </a:schemeClr>
        </a:solidFill>
        <a:ln w="19050" cap="flat" cmpd="sng" algn="ctr">
          <a:solidFill>
            <a:schemeClr val="accent3">
              <a:shade val="50000"/>
              <a:hueOff val="-536935"/>
              <a:satOff val="-8057"/>
              <a:lumOff val="324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6228" tIns="458216" rIns="76622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Access</a:t>
          </a:r>
        </a:p>
        <a:p>
          <a:pPr marL="228600" lvl="1" indent="-228600" algn="l" defTabSz="977900">
            <a:lnSpc>
              <a:spcPct val="90000"/>
            </a:lnSpc>
            <a:spcBef>
              <a:spcPct val="0"/>
            </a:spcBef>
            <a:spcAft>
              <a:spcPct val="15000"/>
            </a:spcAft>
            <a:buChar char="•"/>
          </a:pPr>
          <a:r>
            <a:rPr lang="en-US" sz="2200" kern="1200"/>
            <a:t>Fire</a:t>
          </a:r>
        </a:p>
        <a:p>
          <a:pPr marL="228600" lvl="1" indent="-228600" algn="l" defTabSz="977900">
            <a:lnSpc>
              <a:spcPct val="90000"/>
            </a:lnSpc>
            <a:spcBef>
              <a:spcPct val="0"/>
            </a:spcBef>
            <a:spcAft>
              <a:spcPct val="15000"/>
            </a:spcAft>
            <a:buChar char="•"/>
          </a:pPr>
          <a:r>
            <a:rPr lang="en-US" sz="2200" kern="1200"/>
            <a:t>Noise</a:t>
          </a:r>
        </a:p>
        <a:p>
          <a:pPr marL="228600" lvl="1" indent="-228600" algn="l" defTabSz="977900">
            <a:lnSpc>
              <a:spcPct val="90000"/>
            </a:lnSpc>
            <a:spcBef>
              <a:spcPct val="0"/>
            </a:spcBef>
            <a:spcAft>
              <a:spcPct val="15000"/>
            </a:spcAft>
            <a:buChar char="•"/>
          </a:pPr>
          <a:r>
            <a:rPr lang="en-US" sz="2200" kern="1200"/>
            <a:t>Water</a:t>
          </a:r>
        </a:p>
      </dsp:txBody>
      <dsp:txXfrm>
        <a:off x="0" y="2413191"/>
        <a:ext cx="9872663" cy="2009700"/>
      </dsp:txXfrm>
    </dsp:sp>
    <dsp:sp modelId="{6E6218EC-4C6F-4E7F-923F-24E502B7886C}">
      <dsp:nvSpPr>
        <dsp:cNvPr id="0" name=""/>
        <dsp:cNvSpPr/>
      </dsp:nvSpPr>
      <dsp:spPr>
        <a:xfrm>
          <a:off x="493633" y="2088470"/>
          <a:ext cx="6910864" cy="649440"/>
        </a:xfrm>
        <a:prstGeom prst="roundRect">
          <a:avLst/>
        </a:prstGeom>
        <a:solidFill>
          <a:schemeClr val="accent3">
            <a:shade val="50000"/>
            <a:hueOff val="-536935"/>
            <a:satOff val="-8057"/>
            <a:lumOff val="324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977900">
            <a:lnSpc>
              <a:spcPct val="90000"/>
            </a:lnSpc>
            <a:spcBef>
              <a:spcPct val="0"/>
            </a:spcBef>
            <a:spcAft>
              <a:spcPct val="35000"/>
            </a:spcAft>
            <a:buNone/>
          </a:pPr>
          <a:r>
            <a:rPr lang="en-US" sz="2200" kern="1200"/>
            <a:t>Commission discussion</a:t>
          </a:r>
        </a:p>
      </dsp:txBody>
      <dsp:txXfrm>
        <a:off x="525336" y="2120173"/>
        <a:ext cx="6847458"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FF07D-2BE8-478E-A6C3-69071804AB08}">
      <dsp:nvSpPr>
        <dsp:cNvPr id="0" name=""/>
        <dsp:cNvSpPr/>
      </dsp:nvSpPr>
      <dsp:spPr>
        <a:xfrm>
          <a:off x="0" y="65370"/>
          <a:ext cx="10828337" cy="7160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CEQA is intended to inform government decisionmakers and the public about the potential environmental effects of proposed activities and to prevent significant, avoidable environmental damage</a:t>
          </a:r>
          <a:endParaRPr lang="en-US" sz="1800" kern="1200" dirty="0"/>
        </a:p>
      </dsp:txBody>
      <dsp:txXfrm>
        <a:off x="34954" y="100324"/>
        <a:ext cx="10758429" cy="646132"/>
      </dsp:txXfrm>
    </dsp:sp>
    <dsp:sp modelId="{7080A088-7739-4761-82C1-B7ED242897E2}">
      <dsp:nvSpPr>
        <dsp:cNvPr id="0" name=""/>
        <dsp:cNvSpPr/>
      </dsp:nvSpPr>
      <dsp:spPr>
        <a:xfrm>
          <a:off x="0" y="833250"/>
          <a:ext cx="10828337" cy="716040"/>
        </a:xfrm>
        <a:prstGeom prst="roundRect">
          <a:avLst/>
        </a:prstGeom>
        <a:solidFill>
          <a:schemeClr val="accent2">
            <a:hueOff val="-629465"/>
            <a:satOff val="11712"/>
            <a:lumOff val="15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CEQA seeks to accomplish the five major objectives below:</a:t>
          </a:r>
          <a:endParaRPr lang="en-US" sz="1800" kern="1200" dirty="0"/>
        </a:p>
      </dsp:txBody>
      <dsp:txXfrm>
        <a:off x="34954" y="868204"/>
        <a:ext cx="10758429" cy="646132"/>
      </dsp:txXfrm>
    </dsp:sp>
    <dsp:sp modelId="{1EAE27B0-4BB6-4142-AE8D-6F2BD796DDE1}">
      <dsp:nvSpPr>
        <dsp:cNvPr id="0" name=""/>
        <dsp:cNvSpPr/>
      </dsp:nvSpPr>
      <dsp:spPr>
        <a:xfrm>
          <a:off x="0" y="1549290"/>
          <a:ext cx="10828337"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80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Disclose Environmental Impacts</a:t>
          </a:r>
        </a:p>
        <a:p>
          <a:pPr marL="114300" lvl="1" indent="-114300" algn="l" defTabSz="622300">
            <a:lnSpc>
              <a:spcPct val="90000"/>
            </a:lnSpc>
            <a:spcBef>
              <a:spcPct val="0"/>
            </a:spcBef>
            <a:spcAft>
              <a:spcPct val="20000"/>
            </a:spcAft>
            <a:buChar char="•"/>
          </a:pPr>
          <a:r>
            <a:rPr lang="en-US" sz="1400" b="0" i="0" kern="1200"/>
            <a:t>Prevent or Reduce Environmental Damage</a:t>
          </a:r>
          <a:endParaRPr lang="en-US" sz="1400" kern="1200"/>
        </a:p>
        <a:p>
          <a:pPr marL="114300" lvl="1" indent="-114300" algn="l" defTabSz="622300">
            <a:lnSpc>
              <a:spcPct val="90000"/>
            </a:lnSpc>
            <a:spcBef>
              <a:spcPct val="0"/>
            </a:spcBef>
            <a:spcAft>
              <a:spcPct val="20000"/>
            </a:spcAft>
            <a:buChar char="•"/>
          </a:pPr>
          <a:r>
            <a:rPr lang="en-US" sz="1400" kern="1200"/>
            <a:t>Disclose Agency Decisions</a:t>
          </a:r>
        </a:p>
        <a:p>
          <a:pPr marL="114300" lvl="1" indent="-114300" algn="l" defTabSz="622300">
            <a:lnSpc>
              <a:spcPct val="90000"/>
            </a:lnSpc>
            <a:spcBef>
              <a:spcPct val="0"/>
            </a:spcBef>
            <a:spcAft>
              <a:spcPct val="20000"/>
            </a:spcAft>
            <a:buChar char="•"/>
          </a:pPr>
          <a:r>
            <a:rPr lang="en-US" sz="1400" b="0" i="0" kern="1200" dirty="0"/>
            <a:t>Promote Interagency Coordination</a:t>
          </a:r>
          <a:endParaRPr lang="en-US" sz="1400" kern="1200" dirty="0"/>
        </a:p>
        <a:p>
          <a:pPr marL="114300" lvl="1" indent="-114300" algn="l" defTabSz="622300">
            <a:lnSpc>
              <a:spcPct val="90000"/>
            </a:lnSpc>
            <a:spcBef>
              <a:spcPct val="0"/>
            </a:spcBef>
            <a:spcAft>
              <a:spcPct val="20000"/>
            </a:spcAft>
            <a:buChar char="•"/>
          </a:pPr>
          <a:r>
            <a:rPr lang="en-US" sz="1400" kern="1200" dirty="0"/>
            <a:t>Encourage Public Participation</a:t>
          </a:r>
        </a:p>
      </dsp:txBody>
      <dsp:txXfrm>
        <a:off x="0" y="1549290"/>
        <a:ext cx="10828337" cy="1229580"/>
      </dsp:txXfrm>
    </dsp:sp>
    <dsp:sp modelId="{71B8E604-2BA9-4015-BA34-B8E2AAF19CBF}">
      <dsp:nvSpPr>
        <dsp:cNvPr id="0" name=""/>
        <dsp:cNvSpPr/>
      </dsp:nvSpPr>
      <dsp:spPr>
        <a:xfrm>
          <a:off x="0" y="2778870"/>
          <a:ext cx="10828337" cy="716040"/>
        </a:xfrm>
        <a:prstGeom prst="roundRect">
          <a:avLst/>
        </a:prstGeom>
        <a:solidFill>
          <a:schemeClr val="accent2">
            <a:hueOff val="-1258930"/>
            <a:satOff val="23424"/>
            <a:lumOff val="31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The process is intended to be objective </a:t>
          </a:r>
          <a:endParaRPr lang="en-US" sz="1800" kern="1200" dirty="0"/>
        </a:p>
      </dsp:txBody>
      <dsp:txXfrm>
        <a:off x="34954" y="2813824"/>
        <a:ext cx="10758429" cy="646132"/>
      </dsp:txXfrm>
    </dsp:sp>
    <dsp:sp modelId="{F6BCB8B9-7FE4-47F3-87F8-B27BD1A6442C}">
      <dsp:nvSpPr>
        <dsp:cNvPr id="0" name=""/>
        <dsp:cNvSpPr/>
      </dsp:nvSpPr>
      <dsp:spPr>
        <a:xfrm>
          <a:off x="0" y="3546750"/>
          <a:ext cx="10828337" cy="716040"/>
        </a:xfrm>
        <a:prstGeom prst="roundRect">
          <a:avLst/>
        </a:prstGeom>
        <a:solidFill>
          <a:schemeClr val="accent2">
            <a:hueOff val="-1888395"/>
            <a:satOff val="35136"/>
            <a:lumOff val="47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process uses factual, scientific, reputable data</a:t>
          </a:r>
        </a:p>
      </dsp:txBody>
      <dsp:txXfrm>
        <a:off x="34954" y="3581704"/>
        <a:ext cx="10758429" cy="646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FEE38-2B27-46BB-BCAF-0D97A869B97A}">
      <dsp:nvSpPr>
        <dsp:cNvPr id="0" name=""/>
        <dsp:cNvSpPr/>
      </dsp:nvSpPr>
      <dsp:spPr>
        <a:xfrm>
          <a:off x="310627" y="1900194"/>
          <a:ext cx="2474444" cy="39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Sep. 2016</a:t>
          </a:r>
        </a:p>
      </dsp:txBody>
      <dsp:txXfrm>
        <a:off x="310627" y="1900194"/>
        <a:ext cx="2474444" cy="399854"/>
      </dsp:txXfrm>
    </dsp:sp>
    <dsp:sp modelId="{1269DDDE-8798-4F32-822F-55FDDFA348EB}">
      <dsp:nvSpPr>
        <dsp:cNvPr id="0" name=""/>
        <dsp:cNvSpPr/>
      </dsp:nvSpPr>
      <dsp:spPr>
        <a:xfrm>
          <a:off x="0" y="1698497"/>
          <a:ext cx="10828337" cy="1415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7E42D-6ECE-4C36-9E9C-C820A52BBC13}">
      <dsp:nvSpPr>
        <dsp:cNvPr id="0" name=""/>
        <dsp:cNvSpPr/>
      </dsp:nvSpPr>
      <dsp:spPr>
        <a:xfrm>
          <a:off x="186905" y="387359"/>
          <a:ext cx="2721888" cy="70958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Initial Study/Mitigated Negative Declaration (IS/MND)</a:t>
          </a:r>
        </a:p>
      </dsp:txBody>
      <dsp:txXfrm>
        <a:off x="186905" y="387359"/>
        <a:ext cx="2721888" cy="709587"/>
      </dsp:txXfrm>
    </dsp:sp>
    <dsp:sp modelId="{105349FF-EE51-4C66-BDC5-6CFB5DFEBDB6}">
      <dsp:nvSpPr>
        <dsp:cNvPr id="0" name=""/>
        <dsp:cNvSpPr/>
      </dsp:nvSpPr>
      <dsp:spPr>
        <a:xfrm>
          <a:off x="1547849" y="1096946"/>
          <a:ext cx="0" cy="60155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DA793F22-0753-4C2E-8E0A-C7FCD4FB2674}">
      <dsp:nvSpPr>
        <dsp:cNvPr id="0" name=""/>
        <dsp:cNvSpPr/>
      </dsp:nvSpPr>
      <dsp:spPr>
        <a:xfrm>
          <a:off x="1857154" y="1238487"/>
          <a:ext cx="2474444" cy="39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Sep. 2019</a:t>
          </a:r>
        </a:p>
      </dsp:txBody>
      <dsp:txXfrm>
        <a:off x="1857154" y="1238487"/>
        <a:ext cx="2474444" cy="399854"/>
      </dsp:txXfrm>
    </dsp:sp>
    <dsp:sp modelId="{32ABE836-9330-447D-B6A7-CE541FFD9E2E}">
      <dsp:nvSpPr>
        <dsp:cNvPr id="0" name=""/>
        <dsp:cNvSpPr/>
      </dsp:nvSpPr>
      <dsp:spPr>
        <a:xfrm>
          <a:off x="1733432" y="2441590"/>
          <a:ext cx="2721888" cy="70958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Draft Environmental Impact Report (EIR)</a:t>
          </a:r>
        </a:p>
      </dsp:txBody>
      <dsp:txXfrm>
        <a:off x="1733432" y="2441590"/>
        <a:ext cx="2721888" cy="709587"/>
      </dsp:txXfrm>
    </dsp:sp>
    <dsp:sp modelId="{33B88429-A0C9-4603-8D91-E265625DDC89}">
      <dsp:nvSpPr>
        <dsp:cNvPr id="0" name=""/>
        <dsp:cNvSpPr/>
      </dsp:nvSpPr>
      <dsp:spPr>
        <a:xfrm>
          <a:off x="3094377" y="1840039"/>
          <a:ext cx="0" cy="60155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80A2270-1FE4-4F9F-B64C-1AF851904764}">
      <dsp:nvSpPr>
        <dsp:cNvPr id="0" name=""/>
        <dsp:cNvSpPr/>
      </dsp:nvSpPr>
      <dsp:spPr>
        <a:xfrm>
          <a:off x="1503617" y="1725036"/>
          <a:ext cx="88463" cy="88463"/>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67DD92B0-47D2-4E6A-87CA-235DD0ACCF0C}">
      <dsp:nvSpPr>
        <dsp:cNvPr id="0" name=""/>
        <dsp:cNvSpPr/>
      </dsp:nvSpPr>
      <dsp:spPr>
        <a:xfrm>
          <a:off x="3050145" y="1725036"/>
          <a:ext cx="88463" cy="88463"/>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45C6A58F-CE6E-41DA-923E-95FEE11C9620}">
      <dsp:nvSpPr>
        <dsp:cNvPr id="0" name=""/>
        <dsp:cNvSpPr/>
      </dsp:nvSpPr>
      <dsp:spPr>
        <a:xfrm>
          <a:off x="3403682" y="1900194"/>
          <a:ext cx="2474444" cy="39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Apr. 2022</a:t>
          </a:r>
        </a:p>
      </dsp:txBody>
      <dsp:txXfrm>
        <a:off x="3403682" y="1900194"/>
        <a:ext cx="2474444" cy="399854"/>
      </dsp:txXfrm>
    </dsp:sp>
    <dsp:sp modelId="{E7A32B31-E8C7-4AC6-9F38-D625A0BD6F87}">
      <dsp:nvSpPr>
        <dsp:cNvPr id="0" name=""/>
        <dsp:cNvSpPr/>
      </dsp:nvSpPr>
      <dsp:spPr>
        <a:xfrm>
          <a:off x="3279960" y="587894"/>
          <a:ext cx="2721888" cy="5090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1st Partial Recirculated EIR</a:t>
          </a:r>
        </a:p>
      </dsp:txBody>
      <dsp:txXfrm>
        <a:off x="3279960" y="587894"/>
        <a:ext cx="2721888" cy="509051"/>
      </dsp:txXfrm>
    </dsp:sp>
    <dsp:sp modelId="{F260BBFF-A71C-4BF6-84F2-C190A3754EE6}">
      <dsp:nvSpPr>
        <dsp:cNvPr id="0" name=""/>
        <dsp:cNvSpPr/>
      </dsp:nvSpPr>
      <dsp:spPr>
        <a:xfrm>
          <a:off x="4640904" y="1096946"/>
          <a:ext cx="0" cy="60155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9D4A76D-592F-4A30-A0AC-A552020E69F9}">
      <dsp:nvSpPr>
        <dsp:cNvPr id="0" name=""/>
        <dsp:cNvSpPr/>
      </dsp:nvSpPr>
      <dsp:spPr>
        <a:xfrm>
          <a:off x="4950210" y="1238487"/>
          <a:ext cx="2474444" cy="39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June 2022</a:t>
          </a:r>
        </a:p>
      </dsp:txBody>
      <dsp:txXfrm>
        <a:off x="4950210" y="1238487"/>
        <a:ext cx="2474444" cy="399854"/>
      </dsp:txXfrm>
    </dsp:sp>
    <dsp:sp modelId="{A082CFF9-DC33-4C64-A78A-CC5BDDAEE6F6}">
      <dsp:nvSpPr>
        <dsp:cNvPr id="0" name=""/>
        <dsp:cNvSpPr/>
      </dsp:nvSpPr>
      <dsp:spPr>
        <a:xfrm>
          <a:off x="4826488" y="2441590"/>
          <a:ext cx="2721888" cy="5090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2nd Partial Recirculated EIR</a:t>
          </a:r>
        </a:p>
      </dsp:txBody>
      <dsp:txXfrm>
        <a:off x="4826488" y="2441590"/>
        <a:ext cx="2721888" cy="509051"/>
      </dsp:txXfrm>
    </dsp:sp>
    <dsp:sp modelId="{89CE5732-DB5D-4585-A996-D49730B8C4E0}">
      <dsp:nvSpPr>
        <dsp:cNvPr id="0" name=""/>
        <dsp:cNvSpPr/>
      </dsp:nvSpPr>
      <dsp:spPr>
        <a:xfrm>
          <a:off x="6187432" y="1840039"/>
          <a:ext cx="0" cy="60155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F88033E5-EEF2-4993-B8C9-D58B45CB36B1}">
      <dsp:nvSpPr>
        <dsp:cNvPr id="0" name=""/>
        <dsp:cNvSpPr/>
      </dsp:nvSpPr>
      <dsp:spPr>
        <a:xfrm>
          <a:off x="4596672" y="1725036"/>
          <a:ext cx="88463" cy="88463"/>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B47958DA-36B7-4D3D-B954-CA3E36C677FA}">
      <dsp:nvSpPr>
        <dsp:cNvPr id="0" name=""/>
        <dsp:cNvSpPr/>
      </dsp:nvSpPr>
      <dsp:spPr>
        <a:xfrm>
          <a:off x="6143200" y="1725036"/>
          <a:ext cx="88463" cy="88463"/>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3BE79721-C5CD-4151-8888-8DC54CC946E7}">
      <dsp:nvSpPr>
        <dsp:cNvPr id="0" name=""/>
        <dsp:cNvSpPr/>
      </dsp:nvSpPr>
      <dsp:spPr>
        <a:xfrm>
          <a:off x="6496737" y="1900194"/>
          <a:ext cx="2474444" cy="39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Aug 2022</a:t>
          </a:r>
        </a:p>
      </dsp:txBody>
      <dsp:txXfrm>
        <a:off x="6496737" y="1900194"/>
        <a:ext cx="2474444" cy="399854"/>
      </dsp:txXfrm>
    </dsp:sp>
    <dsp:sp modelId="{36D6DF32-86FB-4924-A094-7593E95E4B6C}">
      <dsp:nvSpPr>
        <dsp:cNvPr id="0" name=""/>
        <dsp:cNvSpPr/>
      </dsp:nvSpPr>
      <dsp:spPr>
        <a:xfrm>
          <a:off x="6373015" y="587894"/>
          <a:ext cx="2721888" cy="5090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Draft EIR</a:t>
          </a:r>
        </a:p>
      </dsp:txBody>
      <dsp:txXfrm>
        <a:off x="6373015" y="587894"/>
        <a:ext cx="2721888" cy="509051"/>
      </dsp:txXfrm>
    </dsp:sp>
    <dsp:sp modelId="{E6F0AD46-0336-49B9-89A1-D8B6477E933E}">
      <dsp:nvSpPr>
        <dsp:cNvPr id="0" name=""/>
        <dsp:cNvSpPr/>
      </dsp:nvSpPr>
      <dsp:spPr>
        <a:xfrm>
          <a:off x="7733959" y="1096946"/>
          <a:ext cx="0" cy="60155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3B203602-E5B4-414D-8B3C-A261C01CFCA7}">
      <dsp:nvSpPr>
        <dsp:cNvPr id="0" name=""/>
        <dsp:cNvSpPr/>
      </dsp:nvSpPr>
      <dsp:spPr>
        <a:xfrm>
          <a:off x="8043265" y="1238487"/>
          <a:ext cx="2474444" cy="39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Nov. 2022</a:t>
          </a:r>
        </a:p>
      </dsp:txBody>
      <dsp:txXfrm>
        <a:off x="8043265" y="1238487"/>
        <a:ext cx="2474444" cy="399854"/>
      </dsp:txXfrm>
    </dsp:sp>
    <dsp:sp modelId="{40276B8C-22B6-439C-87C3-7D2AE6E35FEF}">
      <dsp:nvSpPr>
        <dsp:cNvPr id="0" name=""/>
        <dsp:cNvSpPr/>
      </dsp:nvSpPr>
      <dsp:spPr>
        <a:xfrm>
          <a:off x="7919543" y="2441590"/>
          <a:ext cx="2721888" cy="509051"/>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Final EIR</a:t>
          </a:r>
        </a:p>
      </dsp:txBody>
      <dsp:txXfrm>
        <a:off x="7919543" y="2441590"/>
        <a:ext cx="2721888" cy="509051"/>
      </dsp:txXfrm>
    </dsp:sp>
    <dsp:sp modelId="{91C0D276-F704-4786-81F5-9E87632DA575}">
      <dsp:nvSpPr>
        <dsp:cNvPr id="0" name=""/>
        <dsp:cNvSpPr/>
      </dsp:nvSpPr>
      <dsp:spPr>
        <a:xfrm>
          <a:off x="9280487" y="1840039"/>
          <a:ext cx="0" cy="601551"/>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B83833D-D9DE-4B2D-AA74-D7ED459101F7}">
      <dsp:nvSpPr>
        <dsp:cNvPr id="0" name=""/>
        <dsp:cNvSpPr/>
      </dsp:nvSpPr>
      <dsp:spPr>
        <a:xfrm>
          <a:off x="7689728" y="1725036"/>
          <a:ext cx="88463" cy="88463"/>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E4BFFACE-9478-4B6C-9D5D-EA3F3AD91459}">
      <dsp:nvSpPr>
        <dsp:cNvPr id="0" name=""/>
        <dsp:cNvSpPr/>
      </dsp:nvSpPr>
      <dsp:spPr>
        <a:xfrm>
          <a:off x="9236255" y="1725036"/>
          <a:ext cx="88463" cy="88463"/>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DD8BB-7A0A-4BB1-B449-948151DBC700}">
      <dsp:nvSpPr>
        <dsp:cNvPr id="0" name=""/>
        <dsp:cNvSpPr/>
      </dsp:nvSpPr>
      <dsp:spPr>
        <a:xfrm>
          <a:off x="0" y="871625"/>
          <a:ext cx="8644826" cy="1609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D933A5-C39F-403F-A7D1-65237BE4467A}">
      <dsp:nvSpPr>
        <dsp:cNvPr id="0" name=""/>
        <dsp:cNvSpPr/>
      </dsp:nvSpPr>
      <dsp:spPr>
        <a:xfrm>
          <a:off x="486769" y="1233685"/>
          <a:ext cx="885035" cy="8850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376546-679F-49EB-A9B0-0D2190573C01}">
      <dsp:nvSpPr>
        <dsp:cNvPr id="0" name=""/>
        <dsp:cNvSpPr/>
      </dsp:nvSpPr>
      <dsp:spPr>
        <a:xfrm>
          <a:off x="1858574" y="871625"/>
          <a:ext cx="3890171" cy="1609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02" tIns="170302" rIns="170302" bIns="170302" numCol="1" spcCol="1270" anchor="ctr" anchorCtr="0">
          <a:noAutofit/>
        </a:bodyPr>
        <a:lstStyle/>
        <a:p>
          <a:pPr marL="0" lvl="0" indent="0" algn="l" defTabSz="844550">
            <a:lnSpc>
              <a:spcPct val="90000"/>
            </a:lnSpc>
            <a:spcBef>
              <a:spcPct val="0"/>
            </a:spcBef>
            <a:spcAft>
              <a:spcPct val="35000"/>
            </a:spcAft>
            <a:buNone/>
          </a:pPr>
          <a:r>
            <a:rPr lang="en-US" sz="1900" kern="1200" dirty="0"/>
            <a:t>The Project would generate a substantial, permanent increase in ambient noise levels due to noise produced by traffic increases.</a:t>
          </a:r>
        </a:p>
      </dsp:txBody>
      <dsp:txXfrm>
        <a:off x="1858574" y="871625"/>
        <a:ext cx="3890171" cy="1609155"/>
      </dsp:txXfrm>
    </dsp:sp>
    <dsp:sp modelId="{A48E6E5D-EC19-4B62-BAA5-A5E5B2F6A6DC}">
      <dsp:nvSpPr>
        <dsp:cNvPr id="0" name=""/>
        <dsp:cNvSpPr/>
      </dsp:nvSpPr>
      <dsp:spPr>
        <a:xfrm>
          <a:off x="5748746" y="871625"/>
          <a:ext cx="2896079" cy="1609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02" tIns="170302" rIns="170302" bIns="170302" numCol="1" spcCol="1270" anchor="ctr" anchorCtr="0">
          <a:noAutofit/>
        </a:bodyPr>
        <a:lstStyle/>
        <a:p>
          <a:pPr marL="0" lvl="0" indent="0" algn="l" defTabSz="622300">
            <a:lnSpc>
              <a:spcPct val="90000"/>
            </a:lnSpc>
            <a:spcBef>
              <a:spcPct val="0"/>
            </a:spcBef>
            <a:spcAft>
              <a:spcPct val="35000"/>
            </a:spcAft>
            <a:buNone/>
          </a:pPr>
          <a:r>
            <a:rPr lang="en-US" sz="1400" kern="1200"/>
            <a:t>Significant and Unavoidable</a:t>
          </a:r>
        </a:p>
      </dsp:txBody>
      <dsp:txXfrm>
        <a:off x="5748746" y="871625"/>
        <a:ext cx="2896079" cy="1609155"/>
      </dsp:txXfrm>
    </dsp:sp>
    <dsp:sp modelId="{D2FA636C-8FB2-47E7-B6CE-18F369626532}">
      <dsp:nvSpPr>
        <dsp:cNvPr id="0" name=""/>
        <dsp:cNvSpPr/>
      </dsp:nvSpPr>
      <dsp:spPr>
        <a:xfrm>
          <a:off x="0" y="2883070"/>
          <a:ext cx="8644826" cy="1609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47C650-ABBE-4F58-8AD1-A2CE57D847D4}">
      <dsp:nvSpPr>
        <dsp:cNvPr id="0" name=""/>
        <dsp:cNvSpPr/>
      </dsp:nvSpPr>
      <dsp:spPr>
        <a:xfrm>
          <a:off x="486769" y="3245130"/>
          <a:ext cx="885035" cy="8850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B2AC78-B66E-42B5-AAFC-70F484A7F16F}">
      <dsp:nvSpPr>
        <dsp:cNvPr id="0" name=""/>
        <dsp:cNvSpPr/>
      </dsp:nvSpPr>
      <dsp:spPr>
        <a:xfrm>
          <a:off x="1858574" y="2883070"/>
          <a:ext cx="3890171" cy="1609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02" tIns="170302" rIns="170302" bIns="170302" numCol="1" spcCol="1270" anchor="ctr" anchorCtr="0">
          <a:noAutofit/>
        </a:bodyPr>
        <a:lstStyle/>
        <a:p>
          <a:pPr marL="0" lvl="0" indent="0" algn="l" defTabSz="844550">
            <a:lnSpc>
              <a:spcPct val="90000"/>
            </a:lnSpc>
            <a:spcBef>
              <a:spcPct val="0"/>
            </a:spcBef>
            <a:spcAft>
              <a:spcPct val="35000"/>
            </a:spcAft>
            <a:buNone/>
          </a:pPr>
          <a:r>
            <a:rPr lang="en-US" sz="1900" kern="1200" dirty="0"/>
            <a:t>The Project, when considered with future development, is likely to have a significant cumulative impact due to traffic noise sources.</a:t>
          </a:r>
        </a:p>
      </dsp:txBody>
      <dsp:txXfrm>
        <a:off x="1858574" y="2883070"/>
        <a:ext cx="3890171" cy="1609155"/>
      </dsp:txXfrm>
    </dsp:sp>
    <dsp:sp modelId="{49ECFA87-14EF-49B5-ACE0-13A3FDC3070C}">
      <dsp:nvSpPr>
        <dsp:cNvPr id="0" name=""/>
        <dsp:cNvSpPr/>
      </dsp:nvSpPr>
      <dsp:spPr>
        <a:xfrm>
          <a:off x="5748746" y="2883070"/>
          <a:ext cx="2896079" cy="1609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302" tIns="170302" rIns="170302" bIns="170302" numCol="1" spcCol="1270" anchor="ctr" anchorCtr="0">
          <a:noAutofit/>
        </a:bodyPr>
        <a:lstStyle/>
        <a:p>
          <a:pPr marL="0" lvl="0" indent="0" algn="l" defTabSz="622300">
            <a:lnSpc>
              <a:spcPct val="90000"/>
            </a:lnSpc>
            <a:spcBef>
              <a:spcPct val="0"/>
            </a:spcBef>
            <a:spcAft>
              <a:spcPct val="35000"/>
            </a:spcAft>
            <a:buNone/>
          </a:pPr>
          <a:r>
            <a:rPr lang="en-US" sz="1400" kern="1200"/>
            <a:t>Significant and unavoidable</a:t>
          </a:r>
        </a:p>
      </dsp:txBody>
      <dsp:txXfrm>
        <a:off x="5748746" y="2883070"/>
        <a:ext cx="2896079" cy="16091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EF860-87CB-490C-B82D-EBFA2053BC48}">
      <dsp:nvSpPr>
        <dsp:cNvPr id="0" name=""/>
        <dsp:cNvSpPr/>
      </dsp:nvSpPr>
      <dsp:spPr>
        <a:xfrm>
          <a:off x="0" y="2525"/>
          <a:ext cx="10703858" cy="14153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12F45E-2AD8-46D4-8B80-DB672CABE53D}">
      <dsp:nvSpPr>
        <dsp:cNvPr id="0" name=""/>
        <dsp:cNvSpPr/>
      </dsp:nvSpPr>
      <dsp:spPr>
        <a:xfrm>
          <a:off x="428138" y="320975"/>
          <a:ext cx="779194" cy="7784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785F8B-2DBB-4F81-BB26-2D761E65B53D}">
      <dsp:nvSpPr>
        <dsp:cNvPr id="0" name=""/>
        <dsp:cNvSpPr/>
      </dsp:nvSpPr>
      <dsp:spPr>
        <a:xfrm>
          <a:off x="1635470" y="2525"/>
          <a:ext cx="8917215" cy="141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936" tIns="149936" rIns="149936" bIns="149936" numCol="1" spcCol="1270" anchor="ctr" anchorCtr="0">
          <a:noAutofit/>
        </a:bodyPr>
        <a:lstStyle/>
        <a:p>
          <a:pPr marL="0" lvl="0" indent="0" algn="l" defTabSz="622300">
            <a:lnSpc>
              <a:spcPct val="100000"/>
            </a:lnSpc>
            <a:spcBef>
              <a:spcPct val="0"/>
            </a:spcBef>
            <a:spcAft>
              <a:spcPct val="35000"/>
            </a:spcAft>
            <a:buNone/>
          </a:pPr>
          <a:r>
            <a:rPr lang="en-US" sz="1400" kern="1200" dirty="0"/>
            <a:t>CEQA requires the decision-making agency to balance, as applicable, the economic, legal, social, technological, or other benefits, including region-wide or statewide environmental benefits, of a proposed project against its unavoidable environmental risks when determining whether to approve the project. If the specific economic, legal, social, technological, or other benefits, including region-wide or statewide environmental benefits, of a proposed project outweigh the unavoidable adverse environmental effects, the adverse environmental effects may be considered “acceptable.”</a:t>
          </a:r>
        </a:p>
      </dsp:txBody>
      <dsp:txXfrm>
        <a:off x="1635470" y="2525"/>
        <a:ext cx="8917215" cy="1416716"/>
      </dsp:txXfrm>
    </dsp:sp>
    <dsp:sp modelId="{79366E3F-303C-44FD-8F5D-212866D407D8}">
      <dsp:nvSpPr>
        <dsp:cNvPr id="0" name=""/>
        <dsp:cNvSpPr/>
      </dsp:nvSpPr>
      <dsp:spPr>
        <a:xfrm>
          <a:off x="0" y="1725559"/>
          <a:ext cx="10703858" cy="14153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0F791C-678B-4183-8AE7-BDAAED392FE7}">
      <dsp:nvSpPr>
        <dsp:cNvPr id="0" name=""/>
        <dsp:cNvSpPr/>
      </dsp:nvSpPr>
      <dsp:spPr>
        <a:xfrm>
          <a:off x="428138" y="2044009"/>
          <a:ext cx="779194" cy="7784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FFED01-7E42-41E7-A08F-EE1031E2CAB2}">
      <dsp:nvSpPr>
        <dsp:cNvPr id="0" name=""/>
        <dsp:cNvSpPr/>
      </dsp:nvSpPr>
      <dsp:spPr>
        <a:xfrm>
          <a:off x="1635470" y="1725559"/>
          <a:ext cx="8917215" cy="141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936" tIns="149936" rIns="149936" bIns="149936" numCol="1" spcCol="1270" anchor="ctr" anchorCtr="0">
          <a:noAutofit/>
        </a:bodyPr>
        <a:lstStyle/>
        <a:p>
          <a:pPr marL="0" lvl="0" indent="0" algn="l" defTabSz="622300">
            <a:lnSpc>
              <a:spcPct val="100000"/>
            </a:lnSpc>
            <a:spcBef>
              <a:spcPct val="0"/>
            </a:spcBef>
            <a:spcAft>
              <a:spcPct val="35000"/>
            </a:spcAft>
            <a:buNone/>
          </a:pPr>
          <a:r>
            <a:rPr lang="en-US" sz="1400" kern="1200" dirty="0"/>
            <a:t>When the lead agency approves a project which will result in the occurrence of significant effects which are identified in the final EIR but are not avoided or substantially lessened, the agency shall state in writing the specific reasons to support its action based on the final EIR and/or other information in the record. The statement of overriding considerations shall be supported by substantial evidence in the record. </a:t>
          </a:r>
        </a:p>
      </dsp:txBody>
      <dsp:txXfrm>
        <a:off x="1635470" y="1725559"/>
        <a:ext cx="8917215" cy="1416716"/>
      </dsp:txXfrm>
    </dsp:sp>
    <dsp:sp modelId="{458C9F61-73A1-49BD-8F91-5B243C1D09D6}">
      <dsp:nvSpPr>
        <dsp:cNvPr id="0" name=""/>
        <dsp:cNvSpPr/>
      </dsp:nvSpPr>
      <dsp:spPr>
        <a:xfrm>
          <a:off x="0" y="3448592"/>
          <a:ext cx="10703858" cy="14153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D67D9C-6929-4EFA-8FF0-0A17DDB07463}">
      <dsp:nvSpPr>
        <dsp:cNvPr id="0" name=""/>
        <dsp:cNvSpPr/>
      </dsp:nvSpPr>
      <dsp:spPr>
        <a:xfrm>
          <a:off x="428138" y="3767042"/>
          <a:ext cx="779194" cy="7784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6787DE-39AF-4856-9AA4-AD1FF372A518}">
      <dsp:nvSpPr>
        <dsp:cNvPr id="0" name=""/>
        <dsp:cNvSpPr/>
      </dsp:nvSpPr>
      <dsp:spPr>
        <a:xfrm>
          <a:off x="1635470" y="3448592"/>
          <a:ext cx="8917215" cy="141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936" tIns="149936" rIns="149936" bIns="149936" numCol="1" spcCol="1270" anchor="ctr" anchorCtr="0">
          <a:noAutofit/>
        </a:bodyPr>
        <a:lstStyle/>
        <a:p>
          <a:pPr marL="0" lvl="0" indent="0" algn="l" defTabSz="622300">
            <a:lnSpc>
              <a:spcPct val="100000"/>
            </a:lnSpc>
            <a:spcBef>
              <a:spcPct val="0"/>
            </a:spcBef>
            <a:spcAft>
              <a:spcPct val="35000"/>
            </a:spcAft>
            <a:buNone/>
          </a:pPr>
          <a:r>
            <a:rPr lang="en-US" sz="1400" kern="1200" dirty="0"/>
            <a:t>If an agency makes a statement of overriding considerations, the statement should be included in the record of the project approval and should be mentioned in the notice of determination. This statement does not substitute for, and shall be in addition to, findings required pursuant to Section 15091.</a:t>
          </a:r>
        </a:p>
      </dsp:txBody>
      <dsp:txXfrm>
        <a:off x="1635470" y="3448592"/>
        <a:ext cx="8917215" cy="14167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8CF6F-B8F6-46B6-9409-CA8AFEF1EAF8}">
      <dsp:nvSpPr>
        <dsp:cNvPr id="0" name=""/>
        <dsp:cNvSpPr/>
      </dsp:nvSpPr>
      <dsp:spPr>
        <a:xfrm>
          <a:off x="11370" y="61642"/>
          <a:ext cx="2499466" cy="749840"/>
        </a:xfrm>
        <a:prstGeom prst="chevron">
          <a:avLst>
            <a:gd name="adj" fmla="val 3000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584" tIns="92584" rIns="92584" bIns="92584" numCol="1" spcCol="1270" anchor="ctr" anchorCtr="0">
          <a:noAutofit/>
        </a:bodyPr>
        <a:lstStyle/>
        <a:p>
          <a:pPr marL="0" lvl="0" indent="0" algn="ctr" defTabSz="1200150">
            <a:lnSpc>
              <a:spcPct val="90000"/>
            </a:lnSpc>
            <a:spcBef>
              <a:spcPct val="0"/>
            </a:spcBef>
            <a:spcAft>
              <a:spcPct val="35000"/>
            </a:spcAft>
            <a:buNone/>
          </a:pPr>
          <a:r>
            <a:rPr lang="en-US" sz="2700" kern="1200"/>
            <a:t>Approve</a:t>
          </a:r>
        </a:p>
      </dsp:txBody>
      <dsp:txXfrm>
        <a:off x="236322" y="61642"/>
        <a:ext cx="2049562" cy="749840"/>
      </dsp:txXfrm>
    </dsp:sp>
    <dsp:sp modelId="{B80136FB-EF29-4963-9549-8A6402F9893C}">
      <dsp:nvSpPr>
        <dsp:cNvPr id="0" name=""/>
        <dsp:cNvSpPr/>
      </dsp:nvSpPr>
      <dsp:spPr>
        <a:xfrm>
          <a:off x="11370" y="811482"/>
          <a:ext cx="2274514" cy="2924345"/>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737" tIns="179737" rIns="179737" bIns="359474" numCol="1" spcCol="1270" anchor="t" anchorCtr="0">
          <a:noAutofit/>
        </a:bodyPr>
        <a:lstStyle/>
        <a:p>
          <a:pPr marL="0" lvl="0" indent="0" algn="l" defTabSz="755650">
            <a:lnSpc>
              <a:spcPct val="90000"/>
            </a:lnSpc>
            <a:spcBef>
              <a:spcPct val="0"/>
            </a:spcBef>
            <a:spcAft>
              <a:spcPct val="35000"/>
            </a:spcAft>
            <a:buNone/>
          </a:pPr>
          <a:r>
            <a:rPr lang="en-US" sz="1700" kern="1200"/>
            <a:t>Conditionally approve the proposed Use Permit based on recommended findings and subject to the conditions of approval.</a:t>
          </a:r>
        </a:p>
      </dsp:txBody>
      <dsp:txXfrm>
        <a:off x="11370" y="811482"/>
        <a:ext cx="2274514" cy="2924345"/>
      </dsp:txXfrm>
    </dsp:sp>
    <dsp:sp modelId="{74D19662-8F81-456C-9942-72C53A95F14F}">
      <dsp:nvSpPr>
        <dsp:cNvPr id="0" name=""/>
        <dsp:cNvSpPr/>
      </dsp:nvSpPr>
      <dsp:spPr>
        <a:xfrm>
          <a:off x="2461522" y="61642"/>
          <a:ext cx="2499466" cy="749840"/>
        </a:xfrm>
        <a:prstGeom prst="chevron">
          <a:avLst>
            <a:gd name="adj" fmla="val 30000"/>
          </a:avLst>
        </a:prstGeom>
        <a:solidFill>
          <a:schemeClr val="accent5">
            <a:hueOff val="-627571"/>
            <a:satOff val="-8336"/>
            <a:lumOff val="131"/>
            <a:alphaOff val="0"/>
          </a:schemeClr>
        </a:solidFill>
        <a:ln w="19050" cap="flat" cmpd="sng" algn="ctr">
          <a:solidFill>
            <a:schemeClr val="accent5">
              <a:hueOff val="-627571"/>
              <a:satOff val="-8336"/>
              <a:lumOff val="1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584" tIns="92584" rIns="92584" bIns="92584" numCol="1" spcCol="1270" anchor="ctr" anchorCtr="0">
          <a:noAutofit/>
        </a:bodyPr>
        <a:lstStyle/>
        <a:p>
          <a:pPr marL="0" lvl="0" indent="0" algn="ctr" defTabSz="1200150">
            <a:lnSpc>
              <a:spcPct val="90000"/>
            </a:lnSpc>
            <a:spcBef>
              <a:spcPct val="0"/>
            </a:spcBef>
            <a:spcAft>
              <a:spcPct val="35000"/>
            </a:spcAft>
            <a:buNone/>
          </a:pPr>
          <a:r>
            <a:rPr lang="en-US" sz="2700" kern="1200"/>
            <a:t>Recommend</a:t>
          </a:r>
        </a:p>
      </dsp:txBody>
      <dsp:txXfrm>
        <a:off x="2686474" y="61642"/>
        <a:ext cx="2049562" cy="749840"/>
      </dsp:txXfrm>
    </dsp:sp>
    <dsp:sp modelId="{908CE6C6-E588-4D8C-80FC-9BF56B158138}">
      <dsp:nvSpPr>
        <dsp:cNvPr id="0" name=""/>
        <dsp:cNvSpPr/>
      </dsp:nvSpPr>
      <dsp:spPr>
        <a:xfrm>
          <a:off x="2461522" y="811482"/>
          <a:ext cx="2274514" cy="2924345"/>
        </a:xfrm>
        <a:prstGeom prst="rect">
          <a:avLst/>
        </a:prstGeom>
        <a:solidFill>
          <a:schemeClr val="accent5">
            <a:tint val="40000"/>
            <a:alpha val="90000"/>
            <a:hueOff val="-579620"/>
            <a:satOff val="-12431"/>
            <a:lumOff val="-694"/>
            <a:alphaOff val="0"/>
          </a:schemeClr>
        </a:solidFill>
        <a:ln w="19050" cap="flat" cmpd="sng" algn="ctr">
          <a:solidFill>
            <a:schemeClr val="accent5">
              <a:tint val="40000"/>
              <a:alpha val="90000"/>
              <a:hueOff val="-579620"/>
              <a:satOff val="-12431"/>
              <a:lumOff val="-6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737" tIns="179737" rIns="179737" bIns="359474" numCol="1" spcCol="1270" anchor="t" anchorCtr="0">
          <a:noAutofit/>
        </a:bodyPr>
        <a:lstStyle/>
        <a:p>
          <a:pPr marL="0" lvl="0" indent="0" algn="l" defTabSz="755650">
            <a:lnSpc>
              <a:spcPct val="90000"/>
            </a:lnSpc>
            <a:spcBef>
              <a:spcPct val="0"/>
            </a:spcBef>
            <a:spcAft>
              <a:spcPct val="35000"/>
            </a:spcAft>
            <a:buNone/>
          </a:pPr>
          <a:r>
            <a:rPr lang="en-US" sz="1700" kern="1200"/>
            <a:t>Recommend the Board of Supervisors approve the Zone Change request based on the recommended findings and subject to the recommended conditions of approval.</a:t>
          </a:r>
        </a:p>
      </dsp:txBody>
      <dsp:txXfrm>
        <a:off x="2461522" y="811482"/>
        <a:ext cx="2274514" cy="2924345"/>
      </dsp:txXfrm>
    </dsp:sp>
    <dsp:sp modelId="{32D6085F-8100-41B5-B3E0-7B308D1291B8}">
      <dsp:nvSpPr>
        <dsp:cNvPr id="0" name=""/>
        <dsp:cNvSpPr/>
      </dsp:nvSpPr>
      <dsp:spPr>
        <a:xfrm>
          <a:off x="4911673" y="61642"/>
          <a:ext cx="2499466" cy="749840"/>
        </a:xfrm>
        <a:prstGeom prst="chevron">
          <a:avLst>
            <a:gd name="adj" fmla="val 30000"/>
          </a:avLst>
        </a:prstGeom>
        <a:solidFill>
          <a:schemeClr val="accent5">
            <a:hueOff val="-1255141"/>
            <a:satOff val="-16671"/>
            <a:lumOff val="262"/>
            <a:alphaOff val="0"/>
          </a:schemeClr>
        </a:solidFill>
        <a:ln w="19050" cap="flat" cmpd="sng" algn="ctr">
          <a:solidFill>
            <a:schemeClr val="accent5">
              <a:hueOff val="-1255141"/>
              <a:satOff val="-16671"/>
              <a:lumOff val="2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584" tIns="92584" rIns="92584" bIns="92584" numCol="1" spcCol="1270" anchor="ctr" anchorCtr="0">
          <a:noAutofit/>
        </a:bodyPr>
        <a:lstStyle/>
        <a:p>
          <a:pPr marL="0" lvl="0" indent="0" algn="ctr" defTabSz="1200150">
            <a:lnSpc>
              <a:spcPct val="90000"/>
            </a:lnSpc>
            <a:spcBef>
              <a:spcPct val="0"/>
            </a:spcBef>
            <a:spcAft>
              <a:spcPct val="35000"/>
            </a:spcAft>
            <a:buNone/>
          </a:pPr>
          <a:r>
            <a:rPr lang="en-US" sz="2700" kern="1200"/>
            <a:t>Recommend</a:t>
          </a:r>
        </a:p>
      </dsp:txBody>
      <dsp:txXfrm>
        <a:off x="5136625" y="61642"/>
        <a:ext cx="2049562" cy="749840"/>
      </dsp:txXfrm>
    </dsp:sp>
    <dsp:sp modelId="{05D2D3A3-5713-4FC7-9625-E1A08A0723B9}">
      <dsp:nvSpPr>
        <dsp:cNvPr id="0" name=""/>
        <dsp:cNvSpPr/>
      </dsp:nvSpPr>
      <dsp:spPr>
        <a:xfrm>
          <a:off x="4911673" y="811482"/>
          <a:ext cx="2274514" cy="2924345"/>
        </a:xfrm>
        <a:prstGeom prst="rect">
          <a:avLst/>
        </a:prstGeom>
        <a:solidFill>
          <a:schemeClr val="accent5">
            <a:tint val="40000"/>
            <a:alpha val="90000"/>
            <a:hueOff val="-1159241"/>
            <a:satOff val="-24861"/>
            <a:lumOff val="-1389"/>
            <a:alphaOff val="0"/>
          </a:schemeClr>
        </a:solidFill>
        <a:ln w="19050" cap="flat" cmpd="sng" algn="ctr">
          <a:solidFill>
            <a:schemeClr val="accent5">
              <a:tint val="40000"/>
              <a:alpha val="90000"/>
              <a:hueOff val="-1159241"/>
              <a:satOff val="-24861"/>
              <a:lumOff val="-13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737" tIns="179737" rIns="179737" bIns="359474" numCol="1" spcCol="1270" anchor="t" anchorCtr="0">
          <a:noAutofit/>
        </a:bodyPr>
        <a:lstStyle/>
        <a:p>
          <a:pPr marL="0" lvl="0" indent="0" algn="l" defTabSz="755650">
            <a:lnSpc>
              <a:spcPct val="90000"/>
            </a:lnSpc>
            <a:spcBef>
              <a:spcPct val="0"/>
            </a:spcBef>
            <a:spcAft>
              <a:spcPct val="35000"/>
            </a:spcAft>
            <a:buNone/>
          </a:pPr>
          <a:r>
            <a:rPr lang="en-US" sz="1700" kern="1200"/>
            <a:t>Recommend the Board of Supervisors approve the Environmental Impact Report (EIR) in accordance with Sections 15091 and 15092 of the CEQA Guidelines.</a:t>
          </a:r>
        </a:p>
      </dsp:txBody>
      <dsp:txXfrm>
        <a:off x="4911673" y="811482"/>
        <a:ext cx="2274514" cy="2924345"/>
      </dsp:txXfrm>
    </dsp:sp>
    <dsp:sp modelId="{28D73E20-092B-4A50-998A-97B9D41A2F95}">
      <dsp:nvSpPr>
        <dsp:cNvPr id="0" name=""/>
        <dsp:cNvSpPr/>
      </dsp:nvSpPr>
      <dsp:spPr>
        <a:xfrm>
          <a:off x="7361825" y="61642"/>
          <a:ext cx="2499466" cy="749840"/>
        </a:xfrm>
        <a:prstGeom prst="chevron">
          <a:avLst>
            <a:gd name="adj" fmla="val 30000"/>
          </a:avLst>
        </a:prstGeom>
        <a:solidFill>
          <a:schemeClr val="accent5">
            <a:hueOff val="-1882712"/>
            <a:satOff val="-25007"/>
            <a:lumOff val="393"/>
            <a:alphaOff val="0"/>
          </a:schemeClr>
        </a:solidFill>
        <a:ln w="19050" cap="flat" cmpd="sng" algn="ctr">
          <a:solidFill>
            <a:schemeClr val="accent5">
              <a:hueOff val="-1882712"/>
              <a:satOff val="-25007"/>
              <a:lumOff val="39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584" tIns="92584" rIns="92584" bIns="92584" numCol="1" spcCol="1270" anchor="ctr" anchorCtr="0">
          <a:noAutofit/>
        </a:bodyPr>
        <a:lstStyle/>
        <a:p>
          <a:pPr marL="0" lvl="0" indent="0" algn="ctr" defTabSz="1200150">
            <a:lnSpc>
              <a:spcPct val="90000"/>
            </a:lnSpc>
            <a:spcBef>
              <a:spcPct val="0"/>
            </a:spcBef>
            <a:spcAft>
              <a:spcPct val="35000"/>
            </a:spcAft>
            <a:buNone/>
          </a:pPr>
          <a:r>
            <a:rPr lang="en-US" sz="2700" kern="1200"/>
            <a:t>Recommend</a:t>
          </a:r>
        </a:p>
      </dsp:txBody>
      <dsp:txXfrm>
        <a:off x="7586777" y="61642"/>
        <a:ext cx="2049562" cy="749840"/>
      </dsp:txXfrm>
    </dsp:sp>
    <dsp:sp modelId="{554C8E80-4A3D-4AA9-BFEE-F5C08FCA89BE}">
      <dsp:nvSpPr>
        <dsp:cNvPr id="0" name=""/>
        <dsp:cNvSpPr/>
      </dsp:nvSpPr>
      <dsp:spPr>
        <a:xfrm>
          <a:off x="7361825" y="811482"/>
          <a:ext cx="2274514" cy="2924345"/>
        </a:xfrm>
        <a:prstGeom prst="rect">
          <a:avLst/>
        </a:prstGeom>
        <a:solidFill>
          <a:schemeClr val="accent5">
            <a:tint val="40000"/>
            <a:alpha val="90000"/>
            <a:hueOff val="-1738861"/>
            <a:satOff val="-37292"/>
            <a:lumOff val="-2083"/>
            <a:alphaOff val="0"/>
          </a:schemeClr>
        </a:solidFill>
        <a:ln w="19050" cap="flat" cmpd="sng" algn="ctr">
          <a:solidFill>
            <a:schemeClr val="accent5">
              <a:tint val="40000"/>
              <a:alpha val="90000"/>
              <a:hueOff val="-1738861"/>
              <a:satOff val="-37292"/>
              <a:lumOff val="-20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737" tIns="179737" rIns="179737" bIns="359474" numCol="1" spcCol="1270" anchor="t" anchorCtr="0">
          <a:noAutofit/>
        </a:bodyPr>
        <a:lstStyle/>
        <a:p>
          <a:pPr marL="0" lvl="0" indent="0" algn="l" defTabSz="755650">
            <a:lnSpc>
              <a:spcPct val="90000"/>
            </a:lnSpc>
            <a:spcBef>
              <a:spcPct val="0"/>
            </a:spcBef>
            <a:spcAft>
              <a:spcPct val="35000"/>
            </a:spcAft>
            <a:buNone/>
          </a:pPr>
          <a:r>
            <a:rPr lang="en-US" sz="1700" kern="1200"/>
            <a:t>Recommend the Board of Supervisors accept and approve the Statement of Overriding Considerations in accordance with Section 15093 of the CEQA Guidelines.</a:t>
          </a:r>
        </a:p>
      </dsp:txBody>
      <dsp:txXfrm>
        <a:off x="7361825" y="811482"/>
        <a:ext cx="2274514" cy="292434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9B94D-3E2E-497A-A3E1-67C8AA2C9112}"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C0064-A185-4A41-97CE-33B1CFFB21A8}" type="slidenum">
              <a:rPr lang="en-US" smtClean="0"/>
              <a:t>‹#›</a:t>
            </a:fld>
            <a:endParaRPr lang="en-US"/>
          </a:p>
        </p:txBody>
      </p:sp>
    </p:spTree>
    <p:extLst>
      <p:ext uri="{BB962C8B-B14F-4D97-AF65-F5344CB8AC3E}">
        <p14:creationId xmlns:p14="http://schemas.microsoft.com/office/powerpoint/2010/main" val="277108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2</a:t>
            </a:fld>
            <a:endParaRPr lang="en-US"/>
          </a:p>
        </p:txBody>
      </p:sp>
    </p:spTree>
    <p:extLst>
      <p:ext uri="{BB962C8B-B14F-4D97-AF65-F5344CB8AC3E}">
        <p14:creationId xmlns:p14="http://schemas.microsoft.com/office/powerpoint/2010/main" val="2622376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3</a:t>
            </a:fld>
            <a:endParaRPr lang="en-US"/>
          </a:p>
        </p:txBody>
      </p:sp>
    </p:spTree>
    <p:extLst>
      <p:ext uri="{BB962C8B-B14F-4D97-AF65-F5344CB8AC3E}">
        <p14:creationId xmlns:p14="http://schemas.microsoft.com/office/powerpoint/2010/main" val="474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5</a:t>
            </a:fld>
            <a:endParaRPr lang="en-US"/>
          </a:p>
        </p:txBody>
      </p:sp>
    </p:spTree>
    <p:extLst>
      <p:ext uri="{BB962C8B-B14F-4D97-AF65-F5344CB8AC3E}">
        <p14:creationId xmlns:p14="http://schemas.microsoft.com/office/powerpoint/2010/main" val="372320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6</a:t>
            </a:fld>
            <a:endParaRPr lang="en-US"/>
          </a:p>
        </p:txBody>
      </p:sp>
    </p:spTree>
    <p:extLst>
      <p:ext uri="{BB962C8B-B14F-4D97-AF65-F5344CB8AC3E}">
        <p14:creationId xmlns:p14="http://schemas.microsoft.com/office/powerpoint/2010/main" val="392466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7</a:t>
            </a:fld>
            <a:endParaRPr lang="en-US"/>
          </a:p>
        </p:txBody>
      </p:sp>
    </p:spTree>
    <p:extLst>
      <p:ext uri="{BB962C8B-B14F-4D97-AF65-F5344CB8AC3E}">
        <p14:creationId xmlns:p14="http://schemas.microsoft.com/office/powerpoint/2010/main" val="2159867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8</a:t>
            </a:fld>
            <a:endParaRPr lang="en-US"/>
          </a:p>
        </p:txBody>
      </p:sp>
    </p:spTree>
    <p:extLst>
      <p:ext uri="{BB962C8B-B14F-4D97-AF65-F5344CB8AC3E}">
        <p14:creationId xmlns:p14="http://schemas.microsoft.com/office/powerpoint/2010/main" val="257425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9</a:t>
            </a:fld>
            <a:endParaRPr lang="en-US"/>
          </a:p>
        </p:txBody>
      </p:sp>
    </p:spTree>
    <p:extLst>
      <p:ext uri="{BB962C8B-B14F-4D97-AF65-F5344CB8AC3E}">
        <p14:creationId xmlns:p14="http://schemas.microsoft.com/office/powerpoint/2010/main" val="316446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10</a:t>
            </a:fld>
            <a:endParaRPr lang="en-US"/>
          </a:p>
        </p:txBody>
      </p:sp>
    </p:spTree>
    <p:extLst>
      <p:ext uri="{BB962C8B-B14F-4D97-AF65-F5344CB8AC3E}">
        <p14:creationId xmlns:p14="http://schemas.microsoft.com/office/powerpoint/2010/main" val="3644295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11</a:t>
            </a:fld>
            <a:endParaRPr lang="en-US"/>
          </a:p>
        </p:txBody>
      </p:sp>
    </p:spTree>
    <p:extLst>
      <p:ext uri="{BB962C8B-B14F-4D97-AF65-F5344CB8AC3E}">
        <p14:creationId xmlns:p14="http://schemas.microsoft.com/office/powerpoint/2010/main" val="1856674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C37EC1E-762E-457A-BD3C-0110EAE692E7}" type="datetimeFigureOut">
              <a:rPr lang="en-US" smtClean="0"/>
              <a:t>11/16/2022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CCBA561-5C17-4647-8650-6CC6450097A6}"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21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7EC1E-762E-457A-BD3C-0110EAE692E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117829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7EC1E-762E-457A-BD3C-0110EAE692E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115363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7EC1E-762E-457A-BD3C-0110EAE692E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167635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7EC1E-762E-457A-BD3C-0110EAE692E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CBA561-5C17-4647-8650-6CC6450097A6}"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66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37EC1E-762E-457A-BD3C-0110EAE692E7}"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216790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37EC1E-762E-457A-BD3C-0110EAE692E7}"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310605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37EC1E-762E-457A-BD3C-0110EAE692E7}"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166551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7EC1E-762E-457A-BD3C-0110EAE692E7}"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212310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7EC1E-762E-457A-BD3C-0110EAE692E7}"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4019719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7EC1E-762E-457A-BD3C-0110EAE692E7}"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CBA561-5C17-4647-8650-6CC6450097A6}" type="slidenum">
              <a:rPr lang="en-US" smtClean="0"/>
              <a:t>‹#›</a:t>
            </a:fld>
            <a:endParaRPr lang="en-US"/>
          </a:p>
        </p:txBody>
      </p:sp>
    </p:spTree>
    <p:extLst>
      <p:ext uri="{BB962C8B-B14F-4D97-AF65-F5344CB8AC3E}">
        <p14:creationId xmlns:p14="http://schemas.microsoft.com/office/powerpoint/2010/main" val="210047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C37EC1E-762E-457A-BD3C-0110EAE692E7}" type="datetimeFigureOut">
              <a:rPr lang="en-US" smtClean="0"/>
              <a:t>11/16/2022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CCBA561-5C17-4647-8650-6CC6450097A6}" type="slidenum">
              <a:rPr lang="en-US" smtClean="0"/>
              <a:t>‹#›</a:t>
            </a:fld>
            <a:endParaRPr lang="en-US"/>
          </a:p>
        </p:txBody>
      </p:sp>
    </p:spTree>
    <p:extLst>
      <p:ext uri="{BB962C8B-B14F-4D97-AF65-F5344CB8AC3E}">
        <p14:creationId xmlns:p14="http://schemas.microsoft.com/office/powerpoint/2010/main" val="2608350876"/>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F21389-A1DE-4EF4-BA43-0D21F5EFA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FFFEF6E-0CEE-4323-A07F-58FDA5E0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67A69A5B-FB7E-40C2-A416-68C80A100A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4D330D6-5765-4B60-A01C-C0E4DE44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172F531-A052-1CB2-C2EC-17C64C38F859}"/>
              </a:ext>
            </a:extLst>
          </p:cNvPr>
          <p:cNvSpPr>
            <a:spLocks noGrp="1"/>
          </p:cNvSpPr>
          <p:nvPr>
            <p:ph type="ctrTitle"/>
          </p:nvPr>
        </p:nvSpPr>
        <p:spPr>
          <a:xfrm>
            <a:off x="6736924" y="857675"/>
            <a:ext cx="4566230" cy="3437782"/>
          </a:xfrm>
        </p:spPr>
        <p:txBody>
          <a:bodyPr>
            <a:normAutofit/>
          </a:bodyPr>
          <a:lstStyle/>
          <a:p>
            <a:r>
              <a:rPr lang="en-US" sz="4500"/>
              <a:t>Kidder Creek Orchard Camp</a:t>
            </a:r>
            <a:br>
              <a:rPr lang="en-US" sz="4500"/>
            </a:br>
            <a:r>
              <a:rPr lang="en-US" sz="4500"/>
              <a:t>Zone Change and Use Permit</a:t>
            </a:r>
          </a:p>
        </p:txBody>
      </p:sp>
      <p:sp>
        <p:nvSpPr>
          <p:cNvPr id="3" name="Subtitle 2">
            <a:extLst>
              <a:ext uri="{FF2B5EF4-FFF2-40B4-BE49-F238E27FC236}">
                <a16:creationId xmlns:a16="http://schemas.microsoft.com/office/drawing/2014/main" id="{79CD55C5-A69D-9D65-FA07-FDC97BFBB93C}"/>
              </a:ext>
            </a:extLst>
          </p:cNvPr>
          <p:cNvSpPr>
            <a:spLocks noGrp="1"/>
          </p:cNvSpPr>
          <p:nvPr>
            <p:ph type="subTitle" idx="1"/>
          </p:nvPr>
        </p:nvSpPr>
        <p:spPr>
          <a:xfrm>
            <a:off x="6736924" y="4356635"/>
            <a:ext cx="4535850" cy="1543422"/>
          </a:xfrm>
        </p:spPr>
        <p:txBody>
          <a:bodyPr>
            <a:normAutofit/>
          </a:bodyPr>
          <a:lstStyle/>
          <a:p>
            <a:r>
              <a:rPr lang="en-US" dirty="0"/>
              <a:t>Planning Commission Meeting</a:t>
            </a:r>
          </a:p>
          <a:p>
            <a:r>
              <a:rPr lang="en-US" dirty="0"/>
              <a:t>November 16, 2022</a:t>
            </a:r>
          </a:p>
        </p:txBody>
      </p:sp>
      <p:pic>
        <p:nvPicPr>
          <p:cNvPr id="7" name="Graphic 6" descr="Hill scene">
            <a:extLst>
              <a:ext uri="{FF2B5EF4-FFF2-40B4-BE49-F238E27FC236}">
                <a16:creationId xmlns:a16="http://schemas.microsoft.com/office/drawing/2014/main" id="{DB3411DB-9738-778D-49FD-F689AA04FA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064" y="1131152"/>
            <a:ext cx="4593715" cy="4593715"/>
          </a:xfrm>
          <a:prstGeom prst="rect">
            <a:avLst/>
          </a:prstGeom>
        </p:spPr>
      </p:pic>
    </p:spTree>
    <p:extLst>
      <p:ext uri="{BB962C8B-B14F-4D97-AF65-F5344CB8AC3E}">
        <p14:creationId xmlns:p14="http://schemas.microsoft.com/office/powerpoint/2010/main" val="221321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1504-4C47-AB64-534F-2E22011CD5D6}"/>
              </a:ext>
            </a:extLst>
          </p:cNvPr>
          <p:cNvSpPr>
            <a:spLocks noGrp="1"/>
          </p:cNvSpPr>
          <p:nvPr>
            <p:ph type="title"/>
          </p:nvPr>
        </p:nvSpPr>
        <p:spPr>
          <a:xfrm>
            <a:off x="1143000" y="609600"/>
            <a:ext cx="9875520" cy="1356360"/>
          </a:xfrm>
        </p:spPr>
        <p:txBody>
          <a:bodyPr>
            <a:normAutofit/>
          </a:bodyPr>
          <a:lstStyle/>
          <a:p>
            <a:r>
              <a:rPr lang="en-US" dirty="0"/>
              <a:t>Statement of Overriding Considerations</a:t>
            </a:r>
          </a:p>
        </p:txBody>
      </p:sp>
      <p:graphicFrame>
        <p:nvGraphicFramePr>
          <p:cNvPr id="15" name="Content Placeholder 2">
            <a:extLst>
              <a:ext uri="{FF2B5EF4-FFF2-40B4-BE49-F238E27FC236}">
                <a16:creationId xmlns:a16="http://schemas.microsoft.com/office/drawing/2014/main" id="{16C38A08-CD62-A41D-50AB-D3FF61038E61}"/>
              </a:ext>
            </a:extLst>
          </p:cNvPr>
          <p:cNvGraphicFramePr>
            <a:graphicFrameLocks noGrp="1"/>
          </p:cNvGraphicFramePr>
          <p:nvPr>
            <p:ph idx="1"/>
            <p:extLst>
              <p:ext uri="{D42A27DB-BD31-4B8C-83A1-F6EECF244321}">
                <p14:modId xmlns:p14="http://schemas.microsoft.com/office/powerpoint/2010/main" val="3552198418"/>
              </p:ext>
            </p:extLst>
          </p:nvPr>
        </p:nvGraphicFramePr>
        <p:xfrm>
          <a:off x="744070" y="1721223"/>
          <a:ext cx="10703859" cy="4867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635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10E8-70F4-D993-A278-7B248F5DC675}"/>
              </a:ext>
            </a:extLst>
          </p:cNvPr>
          <p:cNvSpPr>
            <a:spLocks noGrp="1"/>
          </p:cNvSpPr>
          <p:nvPr>
            <p:ph type="title"/>
          </p:nvPr>
        </p:nvSpPr>
        <p:spPr>
          <a:xfrm>
            <a:off x="1143000" y="609600"/>
            <a:ext cx="9875520" cy="1356360"/>
          </a:xfrm>
        </p:spPr>
        <p:txBody>
          <a:bodyPr>
            <a:normAutofit/>
          </a:bodyPr>
          <a:lstStyle/>
          <a:p>
            <a:r>
              <a:rPr lang="en-US"/>
              <a:t>Recommendation</a:t>
            </a:r>
          </a:p>
        </p:txBody>
      </p:sp>
      <p:graphicFrame>
        <p:nvGraphicFramePr>
          <p:cNvPr id="11" name="Content Placeholder 2">
            <a:extLst>
              <a:ext uri="{FF2B5EF4-FFF2-40B4-BE49-F238E27FC236}">
                <a16:creationId xmlns:a16="http://schemas.microsoft.com/office/drawing/2014/main" id="{06348C01-2450-7858-402A-CB9AAA4777D8}"/>
              </a:ext>
            </a:extLst>
          </p:cNvPr>
          <p:cNvGraphicFramePr/>
          <p:nvPr>
            <p:extLst>
              <p:ext uri="{D42A27DB-BD31-4B8C-83A1-F6EECF244321}">
                <p14:modId xmlns:p14="http://schemas.microsoft.com/office/powerpoint/2010/main" val="2688352671"/>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645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11282-8FC5-E465-8A39-9A45D571BC0A}"/>
              </a:ext>
            </a:extLst>
          </p:cNvPr>
          <p:cNvSpPr>
            <a:spLocks noGrp="1"/>
          </p:cNvSpPr>
          <p:nvPr>
            <p:ph type="title"/>
          </p:nvPr>
        </p:nvSpPr>
        <p:spPr/>
        <p:txBody>
          <a:bodyPr/>
          <a:lstStyle/>
          <a:p>
            <a:r>
              <a:rPr lang="en-US" dirty="0"/>
              <a:t>Project Summary</a:t>
            </a:r>
          </a:p>
        </p:txBody>
      </p:sp>
      <p:sp>
        <p:nvSpPr>
          <p:cNvPr id="8" name="Content Placeholder 7">
            <a:extLst>
              <a:ext uri="{FF2B5EF4-FFF2-40B4-BE49-F238E27FC236}">
                <a16:creationId xmlns:a16="http://schemas.microsoft.com/office/drawing/2014/main" id="{8F5D9548-96F4-1743-29D2-4850ACF1AAA3}"/>
              </a:ext>
            </a:extLst>
          </p:cNvPr>
          <p:cNvSpPr>
            <a:spLocks noGrp="1"/>
          </p:cNvSpPr>
          <p:nvPr>
            <p:ph sz="half" idx="1"/>
          </p:nvPr>
        </p:nvSpPr>
        <p:spPr/>
        <p:txBody>
          <a:bodyPr>
            <a:normAutofit/>
          </a:bodyPr>
          <a:lstStyle/>
          <a:p>
            <a:pPr algn="just">
              <a:lnSpc>
                <a:spcPct val="106000"/>
              </a:lnSpc>
              <a:spcBef>
                <a:spcPts val="600"/>
              </a:spcBef>
              <a:spcAft>
                <a:spcPts val="6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 Zone Change to rezone approximately 170 acres from Timber Production (TPZ) to Rural Residential.</a:t>
            </a:r>
          </a:p>
          <a:p>
            <a:pPr marL="0" indent="0">
              <a:buNone/>
            </a:pPr>
            <a:endParaRPr lang="en-US" dirty="0"/>
          </a:p>
        </p:txBody>
      </p:sp>
      <p:sp>
        <p:nvSpPr>
          <p:cNvPr id="9" name="Content Placeholder 8">
            <a:extLst>
              <a:ext uri="{FF2B5EF4-FFF2-40B4-BE49-F238E27FC236}">
                <a16:creationId xmlns:a16="http://schemas.microsoft.com/office/drawing/2014/main" id="{EDEF621E-BDD6-2C0F-88A9-9EE41772ECF1}"/>
              </a:ext>
            </a:extLst>
          </p:cNvPr>
          <p:cNvSpPr>
            <a:spLocks noGrp="1"/>
          </p:cNvSpPr>
          <p:nvPr>
            <p:ph sz="half" idx="2"/>
          </p:nvPr>
        </p:nvSpPr>
        <p:spPr/>
        <p:txBody>
          <a:bodyPr>
            <a:normAutofit/>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A Use Permit to increase the allowable occupancy at the camp from 165 guests to a total occupancy of 844, increase the physical size of the camp from 333 to 580 acres, and addition of structures and recreational features, including a pond, and ancillary facilities. It is anticipated that the expansion would occur over a twenty-year period.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Revocation of the previous use permits to consolidate all the approved uses into a single use permit and Environmental Impact Report (EIR).</a:t>
            </a:r>
          </a:p>
          <a:p>
            <a:pPr marL="0" indent="0">
              <a:buNone/>
            </a:pPr>
            <a:endParaRPr lang="en-US" dirty="0"/>
          </a:p>
        </p:txBody>
      </p:sp>
    </p:spTree>
    <p:extLst>
      <p:ext uri="{BB962C8B-B14F-4D97-AF65-F5344CB8AC3E}">
        <p14:creationId xmlns:p14="http://schemas.microsoft.com/office/powerpoint/2010/main" val="324291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ED84DD6-8A68-4994-8094-8DDBE89BF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176049D7-366E-4AC9-B689-460CC28F8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BC9E91F8-C4AE-4EB0-8B76-FF3F3FC71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AD45A04-4150-4943-BB06-EEEDDD73B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Title 5">
            <a:extLst>
              <a:ext uri="{FF2B5EF4-FFF2-40B4-BE49-F238E27FC236}">
                <a16:creationId xmlns:a16="http://schemas.microsoft.com/office/drawing/2014/main" id="{8F05D6D4-A82C-0A81-AEC8-96ACBF8C2298}"/>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5000" b="1" cap="all" spc="-100">
                <a:solidFill>
                  <a:srgbClr val="FFFFFF"/>
                </a:solidFill>
              </a:rPr>
              <a:t>Project Location</a:t>
            </a:r>
          </a:p>
        </p:txBody>
      </p:sp>
      <p:pic>
        <p:nvPicPr>
          <p:cNvPr id="5" name="Picture 4">
            <a:extLst>
              <a:ext uri="{FF2B5EF4-FFF2-40B4-BE49-F238E27FC236}">
                <a16:creationId xmlns:a16="http://schemas.microsoft.com/office/drawing/2014/main" id="{92AD37B0-1E35-0B9E-8205-28F3F5476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6219" y="240792"/>
            <a:ext cx="7314183" cy="6377939"/>
          </a:xfrm>
          <a:prstGeom prst="rect">
            <a:avLst/>
          </a:prstGeom>
          <a:noFill/>
        </p:spPr>
      </p:pic>
    </p:spTree>
    <p:extLst>
      <p:ext uri="{BB962C8B-B14F-4D97-AF65-F5344CB8AC3E}">
        <p14:creationId xmlns:p14="http://schemas.microsoft.com/office/powerpoint/2010/main" val="221238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map&#10;&#10;Description automatically generated">
            <a:extLst>
              <a:ext uri="{FF2B5EF4-FFF2-40B4-BE49-F238E27FC236}">
                <a16:creationId xmlns:a16="http://schemas.microsoft.com/office/drawing/2014/main" id="{DDCC70E0-6AFC-B74E-3DDB-34BE741F2E1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915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59EE-19AA-8327-2CEA-0C7CFC57FF30}"/>
              </a:ext>
            </a:extLst>
          </p:cNvPr>
          <p:cNvSpPr>
            <a:spLocks noGrp="1"/>
          </p:cNvSpPr>
          <p:nvPr>
            <p:ph type="title"/>
          </p:nvPr>
        </p:nvSpPr>
        <p:spPr>
          <a:xfrm>
            <a:off x="1143000" y="609600"/>
            <a:ext cx="9875520" cy="1356360"/>
          </a:xfrm>
        </p:spPr>
        <p:txBody>
          <a:bodyPr>
            <a:normAutofit/>
          </a:bodyPr>
          <a:lstStyle/>
          <a:p>
            <a:r>
              <a:rPr lang="en-US" dirty="0"/>
              <a:t>August 17, 2022, Planning Commission Meeting</a:t>
            </a:r>
          </a:p>
        </p:txBody>
      </p:sp>
      <p:graphicFrame>
        <p:nvGraphicFramePr>
          <p:cNvPr id="5" name="Content Placeholder 2">
            <a:extLst>
              <a:ext uri="{FF2B5EF4-FFF2-40B4-BE49-F238E27FC236}">
                <a16:creationId xmlns:a16="http://schemas.microsoft.com/office/drawing/2014/main" id="{9C89DA3C-4F85-0EBF-45E5-649FE2F67A94}"/>
              </a:ext>
            </a:extLst>
          </p:cNvPr>
          <p:cNvGraphicFramePr>
            <a:graphicFrameLocks noGrp="1"/>
          </p:cNvGraphicFramePr>
          <p:nvPr>
            <p:ph idx="1"/>
            <p:extLst>
              <p:ext uri="{D42A27DB-BD31-4B8C-83A1-F6EECF244321}">
                <p14:modId xmlns:p14="http://schemas.microsoft.com/office/powerpoint/2010/main" val="3518618497"/>
              </p:ext>
            </p:extLst>
          </p:nvPr>
        </p:nvGraphicFramePr>
        <p:xfrm>
          <a:off x="1143000" y="1965960"/>
          <a:ext cx="9872663" cy="4515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585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487A7A-15F8-4EF6-BA1F-30C51E6EC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6EFDBF8-A3DC-4DA8-9F33-E9107E70E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5332A3D-96DF-4962-8D36-3CA071EED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909" y="4572001"/>
            <a:ext cx="11719791" cy="2052826"/>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2BC753E-1653-912F-3B38-6733743C10CD}"/>
              </a:ext>
            </a:extLst>
          </p:cNvPr>
          <p:cNvSpPr>
            <a:spLocks noGrp="1"/>
          </p:cNvSpPr>
          <p:nvPr>
            <p:ph type="title"/>
          </p:nvPr>
        </p:nvSpPr>
        <p:spPr>
          <a:xfrm>
            <a:off x="1143000" y="4824984"/>
            <a:ext cx="9875520" cy="1356360"/>
          </a:xfrm>
        </p:spPr>
        <p:txBody>
          <a:bodyPr>
            <a:normAutofit/>
          </a:bodyPr>
          <a:lstStyle/>
          <a:p>
            <a:pPr algn="ctr"/>
            <a:r>
              <a:rPr lang="en-US" sz="4600" dirty="0">
                <a:solidFill>
                  <a:srgbClr val="FFFFFF"/>
                </a:solidFill>
              </a:rPr>
              <a:t>California Environmental Quality Act (CEQA) </a:t>
            </a:r>
          </a:p>
        </p:txBody>
      </p:sp>
      <p:graphicFrame>
        <p:nvGraphicFramePr>
          <p:cNvPr id="5" name="Content Placeholder 2">
            <a:extLst>
              <a:ext uri="{FF2B5EF4-FFF2-40B4-BE49-F238E27FC236}">
                <a16:creationId xmlns:a16="http://schemas.microsoft.com/office/drawing/2014/main" id="{5500D24C-5A86-B368-4187-E8C51C91EE2E}"/>
              </a:ext>
            </a:extLst>
          </p:cNvPr>
          <p:cNvGraphicFramePr>
            <a:graphicFrameLocks noGrp="1"/>
          </p:cNvGraphicFramePr>
          <p:nvPr>
            <p:ph idx="1"/>
            <p:extLst>
              <p:ext uri="{D42A27DB-BD31-4B8C-83A1-F6EECF244321}">
                <p14:modId xmlns:p14="http://schemas.microsoft.com/office/powerpoint/2010/main" val="3890120906"/>
              </p:ext>
            </p:extLst>
          </p:nvPr>
        </p:nvGraphicFramePr>
        <p:xfrm>
          <a:off x="709613" y="240792"/>
          <a:ext cx="10828337" cy="4328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52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8E487A7A-15F8-4EF6-BA1F-30C51E6EC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0">
            <a:extLst>
              <a:ext uri="{FF2B5EF4-FFF2-40B4-BE49-F238E27FC236}">
                <a16:creationId xmlns:a16="http://schemas.microsoft.com/office/drawing/2014/main" id="{36EFDBF8-A3DC-4DA8-9F33-E9107E70E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2">
            <a:extLst>
              <a:ext uri="{FF2B5EF4-FFF2-40B4-BE49-F238E27FC236}">
                <a16:creationId xmlns:a16="http://schemas.microsoft.com/office/drawing/2014/main" id="{E5332A3D-96DF-4962-8D36-3CA071EED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909" y="4572001"/>
            <a:ext cx="11719791" cy="2052826"/>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906CF2-BBF3-7869-F30F-7C986E9159FC}"/>
              </a:ext>
            </a:extLst>
          </p:cNvPr>
          <p:cNvSpPr>
            <a:spLocks noGrp="1"/>
          </p:cNvSpPr>
          <p:nvPr>
            <p:ph type="title"/>
          </p:nvPr>
        </p:nvSpPr>
        <p:spPr>
          <a:xfrm>
            <a:off x="1143000" y="4824984"/>
            <a:ext cx="9875520" cy="1356360"/>
          </a:xfrm>
        </p:spPr>
        <p:txBody>
          <a:bodyPr>
            <a:normAutofit/>
          </a:bodyPr>
          <a:lstStyle/>
          <a:p>
            <a:pPr algn="ctr"/>
            <a:r>
              <a:rPr lang="en-US" sz="4600" dirty="0">
                <a:solidFill>
                  <a:srgbClr val="FFFFFF"/>
                </a:solidFill>
              </a:rPr>
              <a:t>KCOC Environmental Impact Report (EIR)</a:t>
            </a:r>
          </a:p>
        </p:txBody>
      </p:sp>
      <p:graphicFrame>
        <p:nvGraphicFramePr>
          <p:cNvPr id="18" name="Content Placeholder 2">
            <a:extLst>
              <a:ext uri="{FF2B5EF4-FFF2-40B4-BE49-F238E27FC236}">
                <a16:creationId xmlns:a16="http://schemas.microsoft.com/office/drawing/2014/main" id="{7316899A-25D8-DF44-A5AA-A0B087349857}"/>
              </a:ext>
            </a:extLst>
          </p:cNvPr>
          <p:cNvGraphicFramePr>
            <a:graphicFrameLocks noGrp="1"/>
          </p:cNvGraphicFramePr>
          <p:nvPr>
            <p:ph idx="1"/>
            <p:extLst>
              <p:ext uri="{D42A27DB-BD31-4B8C-83A1-F6EECF244321}">
                <p14:modId xmlns:p14="http://schemas.microsoft.com/office/powerpoint/2010/main" val="1103864085"/>
              </p:ext>
            </p:extLst>
          </p:nvPr>
        </p:nvGraphicFramePr>
        <p:xfrm>
          <a:off x="709613" y="642938"/>
          <a:ext cx="10828337" cy="3538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690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42B8C7A-1E81-A906-1235-50A9DBB98004}"/>
              </a:ext>
            </a:extLst>
          </p:cNvPr>
          <p:cNvSpPr>
            <a:spLocks noGrp="1"/>
          </p:cNvSpPr>
          <p:nvPr>
            <p:ph type="title"/>
          </p:nvPr>
        </p:nvSpPr>
        <p:spPr>
          <a:xfrm>
            <a:off x="441009" y="873457"/>
            <a:ext cx="3273042" cy="5222543"/>
          </a:xfrm>
        </p:spPr>
        <p:txBody>
          <a:bodyPr>
            <a:normAutofit fontScale="90000"/>
          </a:bodyPr>
          <a:lstStyle/>
          <a:p>
            <a:r>
              <a:rPr lang="en-US" sz="2200" b="1" dirty="0">
                <a:solidFill>
                  <a:srgbClr val="FFFFFF"/>
                </a:solidFill>
              </a:rPr>
              <a:t>Biological Resources</a:t>
            </a:r>
            <a:br>
              <a:rPr lang="en-US" sz="1800" dirty="0">
                <a:solidFill>
                  <a:srgbClr val="FFFFFF"/>
                </a:solidFill>
              </a:rPr>
            </a:br>
            <a:br>
              <a:rPr lang="en-US" sz="1800" dirty="0">
                <a:solidFill>
                  <a:srgbClr val="FFFFFF"/>
                </a:solidFill>
              </a:rPr>
            </a:br>
            <a:r>
              <a:rPr lang="en-US" sz="1800" dirty="0">
                <a:solidFill>
                  <a:srgbClr val="FFFFFF"/>
                </a:solidFill>
              </a:rPr>
              <a:t>Have a substantial adverse effect on any riparian habitat or other sensitive natural community identified in local or regional plans, policies, or regulations, or by the California Department of Fish and Game or US Fish and Wildlife Service?</a:t>
            </a:r>
            <a:br>
              <a:rPr lang="en-US" sz="1800" dirty="0">
                <a:solidFill>
                  <a:srgbClr val="FFFFFF"/>
                </a:solidFill>
              </a:rPr>
            </a:br>
            <a:br>
              <a:rPr lang="en-US" sz="1800" dirty="0">
                <a:solidFill>
                  <a:srgbClr val="FFFFFF"/>
                </a:solidFill>
              </a:rPr>
            </a:br>
            <a:r>
              <a:rPr lang="en-US" sz="1800" dirty="0">
                <a:solidFill>
                  <a:srgbClr val="FFFFFF"/>
                </a:solidFill>
              </a:rPr>
              <a:t>Have a substantial adverse effect on federally protected wetlands, as defined by Section 404 of the Clean Water Act (including, but not limited to, marsh, vernal pool, coastal wetlands, etc.), through direct removal, filling, hydrological interruption, or other means?</a:t>
            </a:r>
            <a:br>
              <a:rPr lang="en-US" sz="1800" dirty="0">
                <a:solidFill>
                  <a:srgbClr val="FFFFFF"/>
                </a:solidFill>
              </a:rPr>
            </a:br>
            <a:endParaRPr lang="en-US" sz="1800" dirty="0">
              <a:solidFill>
                <a:srgbClr val="FFFFFF"/>
              </a:solidFill>
            </a:endParaRPr>
          </a:p>
        </p:txBody>
      </p:sp>
      <p:sp>
        <p:nvSpPr>
          <p:cNvPr id="3" name="Content Placeholder 2">
            <a:extLst>
              <a:ext uri="{FF2B5EF4-FFF2-40B4-BE49-F238E27FC236}">
                <a16:creationId xmlns:a16="http://schemas.microsoft.com/office/drawing/2014/main" id="{35511CB9-546C-0D79-8A20-5C6A90EBE27E}"/>
              </a:ext>
            </a:extLst>
          </p:cNvPr>
          <p:cNvSpPr>
            <a:spLocks noGrp="1"/>
          </p:cNvSpPr>
          <p:nvPr>
            <p:ph idx="1"/>
          </p:nvPr>
        </p:nvSpPr>
        <p:spPr>
          <a:xfrm>
            <a:off x="4450976" y="389964"/>
            <a:ext cx="7300015" cy="6320117"/>
          </a:xfrm>
        </p:spPr>
        <p:txBody>
          <a:bodyPr anchor="ctr">
            <a:normAutofit lnSpcReduction="10000"/>
          </a:bodyPr>
          <a:lstStyle/>
          <a:p>
            <a:r>
              <a:rPr lang="en-US" sz="1600" b="1" dirty="0">
                <a:solidFill>
                  <a:schemeClr val="tx1"/>
                </a:solidFill>
              </a:rPr>
              <a:t>MM 4.5: </a:t>
            </a:r>
            <a:r>
              <a:rPr lang="en-US" sz="1600" dirty="0">
                <a:solidFill>
                  <a:schemeClr val="tx1"/>
                </a:solidFill>
              </a:rPr>
              <a:t>Where structures, buildings, or other land disturbing activities are proposed to be located less than 150 feet from a naturally occurring waterway or water body, the following shall be completed:</a:t>
            </a:r>
          </a:p>
          <a:p>
            <a:pPr marL="45720" indent="0">
              <a:buNone/>
            </a:pPr>
            <a:r>
              <a:rPr lang="en-US" sz="1600" dirty="0">
                <a:solidFill>
                  <a:schemeClr val="tx1"/>
                </a:solidFill>
              </a:rPr>
              <a:t>	a) A stormwater pollution prevention plan (SWPPP), completed by a 	Qualified Storm Water Pollution Prevention Plan Developer (QSD), shall 	be submitted to the Siskiyou County Community Development 	Department – Planning Division for review and approval. The SWPPP shall 	be developed to the same standards that would be required for 	Construction General Permit; and </a:t>
            </a:r>
          </a:p>
          <a:p>
            <a:pPr marL="274320" lvl="1" indent="0">
              <a:buNone/>
            </a:pPr>
            <a:r>
              <a:rPr lang="en-US" sz="1600" dirty="0">
                <a:solidFill>
                  <a:schemeClr val="tx1"/>
                </a:solidFill>
              </a:rPr>
              <a:t>	b) Stormwater associated with newly created impervious surfaces shall be 	retained, detained, or directed away from said waterways or water 	bodies. </a:t>
            </a:r>
          </a:p>
          <a:p>
            <a:r>
              <a:rPr lang="en-US" sz="1600" b="1" dirty="0">
                <a:solidFill>
                  <a:schemeClr val="tx1"/>
                </a:solidFill>
              </a:rPr>
              <a:t>MM 4.6: </a:t>
            </a:r>
            <a:r>
              <a:rPr lang="en-US" sz="1600" dirty="0">
                <a:solidFill>
                  <a:schemeClr val="tx1"/>
                </a:solidFill>
              </a:rPr>
              <a:t>Jurisdictional Waters of the United States, as regulated by the US Army Corps of Engineers (USACE) under Section 404 of the Clean Water Act, shall be avoided; or </a:t>
            </a:r>
          </a:p>
          <a:p>
            <a:pPr marL="45720" indent="0">
              <a:buNone/>
            </a:pPr>
            <a:r>
              <a:rPr lang="en-US" sz="1600" dirty="0">
                <a:solidFill>
                  <a:schemeClr val="tx1"/>
                </a:solidFill>
              </a:rPr>
              <a:t> If avoidance is not possible, an application for a Section 404 permit shall be     approved by the USACE prior to any land disturbance activities that would result in the dredge, fill, or alteration of hydrology to any jurisdictional waters. Where avoidance is not possible measures shall be implemented to minimize unavoidable impacts, restoration procedures, and compensatory creation or enhancement to ensure no net loss of wetland extent or function.</a:t>
            </a:r>
          </a:p>
          <a:p>
            <a:r>
              <a:rPr lang="en-US" sz="1600" b="1" dirty="0">
                <a:solidFill>
                  <a:schemeClr val="tx1"/>
                </a:solidFill>
              </a:rPr>
              <a:t>MM 4.7</a:t>
            </a:r>
            <a:r>
              <a:rPr lang="en-US" sz="1600" dirty="0">
                <a:solidFill>
                  <a:schemeClr val="tx1"/>
                </a:solidFill>
              </a:rPr>
              <a:t>: A no-disturbance buffer of 150-feet from the edge of a bank, edge of the floodplain, or outer edge of the riparian dripline shall be established to the specifications of the California Department of Fish and Wildlife (CDFW). The Project shall result in no net loss of riparian habitat. </a:t>
            </a:r>
          </a:p>
        </p:txBody>
      </p:sp>
    </p:spTree>
    <p:extLst>
      <p:ext uri="{BB962C8B-B14F-4D97-AF65-F5344CB8AC3E}">
        <p14:creationId xmlns:p14="http://schemas.microsoft.com/office/powerpoint/2010/main" val="196154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B407-83E6-4497-8CFA-84824AFAFAE4}"/>
              </a:ext>
            </a:extLst>
          </p:cNvPr>
          <p:cNvSpPr>
            <a:spLocks noGrp="1"/>
          </p:cNvSpPr>
          <p:nvPr>
            <p:ph type="title"/>
          </p:nvPr>
        </p:nvSpPr>
        <p:spPr>
          <a:xfrm>
            <a:off x="653145" y="609599"/>
            <a:ext cx="3364378" cy="5606143"/>
          </a:xfrm>
        </p:spPr>
        <p:txBody>
          <a:bodyPr>
            <a:normAutofit/>
          </a:bodyPr>
          <a:lstStyle/>
          <a:p>
            <a:r>
              <a:rPr lang="en-US" sz="4800"/>
              <a:t>Noise</a:t>
            </a:r>
          </a:p>
        </p:txBody>
      </p:sp>
      <p:graphicFrame>
        <p:nvGraphicFramePr>
          <p:cNvPr id="5" name="Content Placeholder 2">
            <a:extLst>
              <a:ext uri="{FF2B5EF4-FFF2-40B4-BE49-F238E27FC236}">
                <a16:creationId xmlns:a16="http://schemas.microsoft.com/office/drawing/2014/main" id="{BF43DB67-EF50-A540-F159-80A786D7B4E7}"/>
              </a:ext>
            </a:extLst>
          </p:cNvPr>
          <p:cNvGraphicFramePr>
            <a:graphicFrameLocks noGrp="1"/>
          </p:cNvGraphicFramePr>
          <p:nvPr>
            <p:ph idx="1"/>
            <p:extLst>
              <p:ext uri="{D42A27DB-BD31-4B8C-83A1-F6EECF244321}">
                <p14:modId xmlns:p14="http://schemas.microsoft.com/office/powerpoint/2010/main" val="2015324690"/>
              </p:ext>
            </p:extLst>
          </p:nvPr>
        </p:nvGraphicFramePr>
        <p:xfrm>
          <a:off x="2894029" y="480768"/>
          <a:ext cx="8644826" cy="5363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7419092"/>
      </p:ext>
    </p:extLst>
  </p:cSld>
  <p:clrMapOvr>
    <a:masterClrMapping/>
  </p:clrMapOvr>
</p:sld>
</file>

<file path=ppt/theme/theme1.xml><?xml version="1.0" encoding="utf-8"?>
<a:theme xmlns:a="http://schemas.openxmlformats.org/drawingml/2006/main" name="Basi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9523</TotalTime>
  <Words>1057</Words>
  <Application>Microsoft Office PowerPoint</Application>
  <PresentationFormat>Widescreen</PresentationFormat>
  <Paragraphs>73</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Corbel</vt:lpstr>
      <vt:lpstr>Basis</vt:lpstr>
      <vt:lpstr>Kidder Creek Orchard Camp Zone Change and Use Permit</vt:lpstr>
      <vt:lpstr>Project Summary</vt:lpstr>
      <vt:lpstr>Project Location</vt:lpstr>
      <vt:lpstr>PowerPoint Presentation</vt:lpstr>
      <vt:lpstr>August 17, 2022, Planning Commission Meeting</vt:lpstr>
      <vt:lpstr>California Environmental Quality Act (CEQA) </vt:lpstr>
      <vt:lpstr>KCOC Environmental Impact Report (EIR)</vt:lpstr>
      <vt:lpstr>Biological Resources  Have a substantial adverse effect on any riparian habitat or other sensitive natural community identified in local or regional plans, policies, or regulations, or by the California Department of Fish and Game or US Fish and Wildlife Service?  Have a substantial adverse effect on federally protected wetlands, as defined by Section 404 of the Clean Water Act (including, but not limited to, marsh, vernal pool, coastal wetlands, etc.), through direct removal, filling, hydrological interruption, or other means? </vt:lpstr>
      <vt:lpstr>Noise</vt:lpstr>
      <vt:lpstr>Statement of Overriding Considerations</vt:lpstr>
      <vt:lpstr>Recommendation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Kidder Creek Orchard Camp Zone Change and Use Permit</dc:title>
  <dc:creator>Hailey Lang</dc:creator>
  <cp:lastModifiedBy>Hailey Lang</cp:lastModifiedBy>
  <cp:revision>30</cp:revision>
  <dcterms:created xsi:type="dcterms:W3CDTF">2022-07-24T19:55:03Z</dcterms:created>
  <dcterms:modified xsi:type="dcterms:W3CDTF">2022-11-16T16:20:54Z</dcterms:modified>
</cp:coreProperties>
</file>